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5.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6.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7.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8.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9.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10.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11.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6"/>
    <p:sldMasterId id="2147484745" r:id="rId7"/>
    <p:sldMasterId id="2147484819" r:id="rId8"/>
    <p:sldMasterId id="2147484840" r:id="rId9"/>
    <p:sldMasterId id="2147484849" r:id="rId10"/>
    <p:sldMasterId id="2147484888" r:id="rId11"/>
    <p:sldMasterId id="2147484929" r:id="rId12"/>
    <p:sldMasterId id="2147484954" r:id="rId13"/>
    <p:sldMasterId id="2147485000" r:id="rId14"/>
    <p:sldMasterId id="2147485013" r:id="rId15"/>
    <p:sldMasterId id="2147485037" r:id="rId16"/>
    <p:sldMasterId id="2147485066" r:id="rId17"/>
  </p:sldMasterIdLst>
  <p:notesMasterIdLst>
    <p:notesMasterId r:id="rId85"/>
  </p:notesMasterIdLst>
  <p:handoutMasterIdLst>
    <p:handoutMasterId r:id="rId86"/>
  </p:handoutMasterIdLst>
  <p:sldIdLst>
    <p:sldId id="1720" r:id="rId18"/>
    <p:sldId id="373" r:id="rId19"/>
    <p:sldId id="345" r:id="rId20"/>
    <p:sldId id="2076136682" r:id="rId21"/>
    <p:sldId id="2076136683" r:id="rId22"/>
    <p:sldId id="4369" r:id="rId23"/>
    <p:sldId id="2076136634" r:id="rId24"/>
    <p:sldId id="2076136678" r:id="rId25"/>
    <p:sldId id="2076136681" r:id="rId26"/>
    <p:sldId id="2076136569" r:id="rId27"/>
    <p:sldId id="2076136679" r:id="rId28"/>
    <p:sldId id="2076136680" r:id="rId29"/>
    <p:sldId id="2076136635" r:id="rId30"/>
    <p:sldId id="2076136690" r:id="rId31"/>
    <p:sldId id="2076136688" r:id="rId32"/>
    <p:sldId id="2076136689" r:id="rId33"/>
    <p:sldId id="2076136788" r:id="rId34"/>
    <p:sldId id="687" r:id="rId35"/>
    <p:sldId id="4404" r:id="rId36"/>
    <p:sldId id="4402" r:id="rId37"/>
    <p:sldId id="2076136583" r:id="rId38"/>
    <p:sldId id="256" r:id="rId39"/>
    <p:sldId id="8265" r:id="rId40"/>
    <p:sldId id="4427" r:id="rId41"/>
    <p:sldId id="4428" r:id="rId42"/>
    <p:sldId id="8348" r:id="rId43"/>
    <p:sldId id="8349" r:id="rId44"/>
    <p:sldId id="2076136763" r:id="rId45"/>
    <p:sldId id="2076136669" r:id="rId46"/>
    <p:sldId id="2076136671" r:id="rId47"/>
    <p:sldId id="2076136765" r:id="rId48"/>
    <p:sldId id="4377" r:id="rId49"/>
    <p:sldId id="2076136764" r:id="rId50"/>
    <p:sldId id="2076136766" r:id="rId51"/>
    <p:sldId id="2076136767" r:id="rId52"/>
    <p:sldId id="2076136768" r:id="rId53"/>
    <p:sldId id="2076136769" r:id="rId54"/>
    <p:sldId id="2076136770" r:id="rId55"/>
    <p:sldId id="2076136771" r:id="rId56"/>
    <p:sldId id="2076136772" r:id="rId57"/>
    <p:sldId id="2076136774" r:id="rId58"/>
    <p:sldId id="2076136773" r:id="rId59"/>
    <p:sldId id="2076136776" r:id="rId60"/>
    <p:sldId id="2076136777" r:id="rId61"/>
    <p:sldId id="2076136779" r:id="rId62"/>
    <p:sldId id="2076136780" r:id="rId63"/>
    <p:sldId id="2076136781" r:id="rId64"/>
    <p:sldId id="2076136782" r:id="rId65"/>
    <p:sldId id="2076136783" r:id="rId66"/>
    <p:sldId id="2076136784" r:id="rId67"/>
    <p:sldId id="2076136785" r:id="rId68"/>
    <p:sldId id="2076136786" r:id="rId69"/>
    <p:sldId id="2076136787" r:id="rId70"/>
    <p:sldId id="2076136684" r:id="rId71"/>
    <p:sldId id="2076136685" r:id="rId72"/>
    <p:sldId id="2076136789" r:id="rId73"/>
    <p:sldId id="2076136793" r:id="rId74"/>
    <p:sldId id="2076136798" r:id="rId75"/>
    <p:sldId id="2076136790" r:id="rId76"/>
    <p:sldId id="2076136795" r:id="rId77"/>
    <p:sldId id="2076136796" r:id="rId78"/>
    <p:sldId id="2076136791" r:id="rId79"/>
    <p:sldId id="2076136792" r:id="rId80"/>
    <p:sldId id="2076136797" r:id="rId81"/>
    <p:sldId id="2076136686" r:id="rId82"/>
    <p:sldId id="2076136687" r:id="rId83"/>
    <p:sldId id="4367" r:id="rId8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90C2476-DF76-49CE-9D22-3F5A54B89508}">
          <p14:sldIdLst>
            <p14:sldId id="1720"/>
            <p14:sldId id="373"/>
            <p14:sldId id="345"/>
          </p14:sldIdLst>
        </p14:section>
        <p14:section name="Module 0" id="{6970E092-EF0D-4A73-91A1-2BA9846C9E24}">
          <p14:sldIdLst>
            <p14:sldId id="2076136682"/>
          </p14:sldIdLst>
        </p14:section>
        <p14:section name="Module 1" id="{8BDFE93E-6843-461B-B31B-809F46A18088}">
          <p14:sldIdLst>
            <p14:sldId id="2076136683"/>
          </p14:sldIdLst>
        </p14:section>
        <p14:section name="1.1 History" id="{13F5E925-1DFD-4C1A-ADAD-9460F78DE809}">
          <p14:sldIdLst>
            <p14:sldId id="4369"/>
          </p14:sldIdLst>
        </p14:section>
        <p14:section name="1.2 Azure SQL Overview" id="{DE06C598-C51A-435B-861E-9FDD499CB280}">
          <p14:sldIdLst>
            <p14:sldId id="2076136634"/>
            <p14:sldId id="2076136678"/>
            <p14:sldId id="2076136681"/>
            <p14:sldId id="2076136569"/>
            <p14:sldId id="2076136679"/>
            <p14:sldId id="2076136680"/>
            <p14:sldId id="2076136635"/>
          </p14:sldIdLst>
        </p14:section>
        <p14:section name="1.3 Deploy and Configure Azure SQL" id="{009A8FEA-4534-4444-90BE-AFA5A63B7283}">
          <p14:sldIdLst>
            <p14:sldId id="2076136690"/>
            <p14:sldId id="2076136688"/>
            <p14:sldId id="2076136689"/>
            <p14:sldId id="2076136788"/>
            <p14:sldId id="687"/>
            <p14:sldId id="4404"/>
            <p14:sldId id="4402"/>
            <p14:sldId id="2076136583"/>
            <p14:sldId id="256"/>
            <p14:sldId id="8265"/>
            <p14:sldId id="4427"/>
            <p14:sldId id="4428"/>
            <p14:sldId id="8348"/>
            <p14:sldId id="8349"/>
            <p14:sldId id="2076136763"/>
            <p14:sldId id="2076136669"/>
            <p14:sldId id="2076136671"/>
            <p14:sldId id="2076136765"/>
            <p14:sldId id="4377"/>
            <p14:sldId id="2076136764"/>
            <p14:sldId id="2076136766"/>
            <p14:sldId id="2076136767"/>
            <p14:sldId id="2076136768"/>
            <p14:sldId id="2076136769"/>
            <p14:sldId id="2076136770"/>
            <p14:sldId id="2076136771"/>
            <p14:sldId id="2076136772"/>
            <p14:sldId id="2076136774"/>
            <p14:sldId id="2076136773"/>
            <p14:sldId id="2076136776"/>
            <p14:sldId id="2076136777"/>
            <p14:sldId id="2076136779"/>
            <p14:sldId id="2076136780"/>
            <p14:sldId id="2076136781"/>
            <p14:sldId id="2076136782"/>
            <p14:sldId id="2076136783"/>
            <p14:sldId id="2076136784"/>
            <p14:sldId id="2076136785"/>
            <p14:sldId id="2076136786"/>
            <p14:sldId id="2076136787"/>
          </p14:sldIdLst>
        </p14:section>
        <p14:section name="Module 2" id="{9CAB4601-C91B-45DB-BF3A-16C39A10A168}">
          <p14:sldIdLst>
            <p14:sldId id="2076136684"/>
          </p14:sldIdLst>
        </p14:section>
        <p14:section name="Module 4 - Performance" id="{EC4ECAD4-594A-47A1-B8C9-78F7D8EC430C}">
          <p14:sldIdLst>
            <p14:sldId id="2076136685"/>
            <p14:sldId id="2076136789"/>
            <p14:sldId id="2076136793"/>
            <p14:sldId id="2076136798"/>
            <p14:sldId id="2076136790"/>
            <p14:sldId id="2076136795"/>
            <p14:sldId id="2076136796"/>
            <p14:sldId id="2076136791"/>
            <p14:sldId id="2076136792"/>
            <p14:sldId id="2076136797"/>
          </p14:sldIdLst>
        </p14:section>
        <p14:section name="Module 4" id="{5F16D6A7-5646-445E-AA3A-7F49FA3839CD}">
          <p14:sldIdLst>
            <p14:sldId id="2076136686"/>
          </p14:sldIdLst>
        </p14:section>
        <p14:section name="Module 5" id="{2B1E7475-8330-4831-BAD7-98739F90199D}">
          <p14:sldIdLst>
            <p14:sldId id="2076136687"/>
          </p14:sldIdLst>
        </p14:section>
        <p14:section name="Appendix" id="{BDFAD52F-4CFA-4ED5-BA1D-8A0D1618C484}">
          <p14:sldIdLst>
            <p14:sldId id="436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757575"/>
    <a:srgbClr val="50E6FF"/>
    <a:srgbClr val="737373"/>
    <a:srgbClr val="E81123"/>
    <a:srgbClr val="E6E6E6"/>
    <a:srgbClr val="BDBDBD"/>
    <a:srgbClr val="D83B01"/>
    <a:srgbClr val="D2D2D2"/>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69" autoAdjust="0"/>
    <p:restoredTop sz="76965" autoAdjust="0"/>
  </p:normalViewPr>
  <p:slideViewPr>
    <p:cSldViewPr snapToGrid="0">
      <p:cViewPr varScale="1">
        <p:scale>
          <a:sx n="61" d="100"/>
          <a:sy n="61" d="100"/>
        </p:scale>
        <p:origin x="835" y="48"/>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21" Type="http://schemas.openxmlformats.org/officeDocument/2006/relationships/slide" Target="slides/slide4.xml"/><Relationship Id="rId42" Type="http://schemas.openxmlformats.org/officeDocument/2006/relationships/slide" Target="slides/slide25.xml"/><Relationship Id="rId47" Type="http://schemas.openxmlformats.org/officeDocument/2006/relationships/slide" Target="slides/slide30.xml"/><Relationship Id="rId63" Type="http://schemas.openxmlformats.org/officeDocument/2006/relationships/slide" Target="slides/slide46.xml"/><Relationship Id="rId68" Type="http://schemas.openxmlformats.org/officeDocument/2006/relationships/slide" Target="slides/slide51.xml"/><Relationship Id="rId84" Type="http://schemas.openxmlformats.org/officeDocument/2006/relationships/slide" Target="slides/slide67.xml"/><Relationship Id="rId89" Type="http://schemas.openxmlformats.org/officeDocument/2006/relationships/viewProps" Target="viewProps.xml"/><Relationship Id="rId16" Type="http://schemas.openxmlformats.org/officeDocument/2006/relationships/slideMaster" Target="slideMasters/slideMaster11.xml"/><Relationship Id="rId11" Type="http://schemas.openxmlformats.org/officeDocument/2006/relationships/slideMaster" Target="slideMasters/slideMaster6.xml"/><Relationship Id="rId32" Type="http://schemas.openxmlformats.org/officeDocument/2006/relationships/slide" Target="slides/slide15.xml"/><Relationship Id="rId37" Type="http://schemas.openxmlformats.org/officeDocument/2006/relationships/slide" Target="slides/slide20.xml"/><Relationship Id="rId53" Type="http://schemas.openxmlformats.org/officeDocument/2006/relationships/slide" Target="slides/slide36.xml"/><Relationship Id="rId58" Type="http://schemas.openxmlformats.org/officeDocument/2006/relationships/slide" Target="slides/slide41.xml"/><Relationship Id="rId74" Type="http://schemas.openxmlformats.org/officeDocument/2006/relationships/slide" Target="slides/slide57.xml"/><Relationship Id="rId79" Type="http://schemas.openxmlformats.org/officeDocument/2006/relationships/slide" Target="slides/slide62.xml"/><Relationship Id="rId5" Type="http://schemas.openxmlformats.org/officeDocument/2006/relationships/customXml" Target="../customXml/item5.xml"/><Relationship Id="rId90" Type="http://schemas.openxmlformats.org/officeDocument/2006/relationships/theme" Target="theme/theme1.xml"/><Relationship Id="rId14" Type="http://schemas.openxmlformats.org/officeDocument/2006/relationships/slideMaster" Target="slideMasters/slideMaster9.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64" Type="http://schemas.openxmlformats.org/officeDocument/2006/relationships/slide" Target="slides/slide47.xml"/><Relationship Id="rId69" Type="http://schemas.openxmlformats.org/officeDocument/2006/relationships/slide" Target="slides/slide52.xml"/><Relationship Id="rId77" Type="http://schemas.openxmlformats.org/officeDocument/2006/relationships/slide" Target="slides/slide60.xml"/><Relationship Id="rId8" Type="http://schemas.openxmlformats.org/officeDocument/2006/relationships/slideMaster" Target="slideMasters/slideMaster3.xml"/><Relationship Id="rId51" Type="http://schemas.openxmlformats.org/officeDocument/2006/relationships/slide" Target="slides/slide34.xml"/><Relationship Id="rId72" Type="http://schemas.openxmlformats.org/officeDocument/2006/relationships/slide" Target="slides/slide55.xml"/><Relationship Id="rId80" Type="http://schemas.openxmlformats.org/officeDocument/2006/relationships/slide" Target="slides/slide63.xml"/><Relationship Id="rId85"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Master" Target="slideMasters/slideMaster7.xml"/><Relationship Id="rId17" Type="http://schemas.openxmlformats.org/officeDocument/2006/relationships/slideMaster" Target="slideMasters/slideMaster12.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slide" Target="slides/slide42.xml"/><Relationship Id="rId67" Type="http://schemas.openxmlformats.org/officeDocument/2006/relationships/slide" Target="slides/slide50.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openxmlformats.org/officeDocument/2006/relationships/slide" Target="slides/slide53.xml"/><Relationship Id="rId75" Type="http://schemas.openxmlformats.org/officeDocument/2006/relationships/slide" Target="slides/slide58.xml"/><Relationship Id="rId83" Type="http://schemas.openxmlformats.org/officeDocument/2006/relationships/slide" Target="slides/slide66.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Master" Target="slideMasters/slideMaster10.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 Type="http://schemas.openxmlformats.org/officeDocument/2006/relationships/slideMaster" Target="slideMasters/slideMaster5.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slide" Target="slides/slide56.xml"/><Relationship Id="rId78" Type="http://schemas.openxmlformats.org/officeDocument/2006/relationships/slide" Target="slides/slide61.xml"/><Relationship Id="rId81" Type="http://schemas.openxmlformats.org/officeDocument/2006/relationships/slide" Target="slides/slide64.xml"/><Relationship Id="rId86"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Master" Target="slideMasters/slideMaster4.xml"/><Relationship Id="rId13" Type="http://schemas.openxmlformats.org/officeDocument/2006/relationships/slideMaster" Target="slideMasters/slideMaster8.xml"/><Relationship Id="rId18" Type="http://schemas.openxmlformats.org/officeDocument/2006/relationships/slide" Target="slides/slide1.xml"/><Relationship Id="rId39" Type="http://schemas.openxmlformats.org/officeDocument/2006/relationships/slide" Target="slides/slide2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slide" Target="slides/slide59.xml"/><Relationship Id="rId7" Type="http://schemas.openxmlformats.org/officeDocument/2006/relationships/slideMaster" Target="slideMasters/slideMaster2.xml"/><Relationship Id="rId71" Type="http://schemas.openxmlformats.org/officeDocument/2006/relationships/slide" Target="slides/slide54.xml"/><Relationship Id="rId2" Type="http://schemas.openxmlformats.org/officeDocument/2006/relationships/customXml" Target="../customXml/item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 Id="rId87" Type="http://schemas.openxmlformats.org/officeDocument/2006/relationships/commentAuthors" Target="commentAuthors.xml"/><Relationship Id="rId61" Type="http://schemas.openxmlformats.org/officeDocument/2006/relationships/slide" Target="slides/slide44.xml"/><Relationship Id="rId82" Type="http://schemas.openxmlformats.org/officeDocument/2006/relationships/slide" Target="slides/slide65.xml"/><Relationship Id="rId19"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ata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ata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ata8.xml.rels><?xml version="1.0" encoding="UTF-8" standalone="yes"?>
<Relationships xmlns="http://schemas.openxmlformats.org/package/2006/relationships"><Relationship Id="rId3" Type="http://schemas.openxmlformats.org/officeDocument/2006/relationships/hyperlink" Target="http://aka.ms/ss19" TargetMode="External"/><Relationship Id="rId2" Type="http://schemas.openxmlformats.org/officeDocument/2006/relationships/hyperlink" Target="https://aka.ms/sqlchannel" TargetMode="External"/><Relationship Id="rId1" Type="http://schemas.openxmlformats.org/officeDocument/2006/relationships/hyperlink" Target="https://aka.ms/sqlworkshops" TargetMode="External"/><Relationship Id="rId6" Type="http://schemas.openxmlformats.org/officeDocument/2006/relationships/hyperlink" Target="https://www.youtube.com/watch?v=5RPkuQHcxxs" TargetMode="External"/><Relationship Id="rId5" Type="http://schemas.openxmlformats.org/officeDocument/2006/relationships/hyperlink" Target="https://aka.ms/eapsignup" TargetMode="External"/><Relationship Id="rId4" Type="http://schemas.openxmlformats.org/officeDocument/2006/relationships/hyperlink" Target="https://docs.microsoft.com/en-us/sql/sql-server/what-s-new-in-sql-server-ver15?view=sqlallproducts-allversions"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rawing8.xml.rels><?xml version="1.0" encoding="UTF-8" standalone="yes"?>
<Relationships xmlns="http://schemas.openxmlformats.org/package/2006/relationships"><Relationship Id="rId3" Type="http://schemas.openxmlformats.org/officeDocument/2006/relationships/hyperlink" Target="http://aka.ms/ss19" TargetMode="External"/><Relationship Id="rId2" Type="http://schemas.openxmlformats.org/officeDocument/2006/relationships/hyperlink" Target="https://aka.ms/sqlchannel" TargetMode="External"/><Relationship Id="rId1" Type="http://schemas.openxmlformats.org/officeDocument/2006/relationships/hyperlink" Target="https://aka.ms/sqlworkshops" TargetMode="External"/><Relationship Id="rId6" Type="http://schemas.openxmlformats.org/officeDocument/2006/relationships/hyperlink" Target="https://aka.ms/eapsignup" TargetMode="External"/><Relationship Id="rId5" Type="http://schemas.openxmlformats.org/officeDocument/2006/relationships/hyperlink" Target="https://docs.microsoft.com/en-us/sql/sql-server/what-s-new-in-sql-server-ver15?view=sqlallproducts-allversions" TargetMode="External"/><Relationship Id="rId4" Type="http://schemas.openxmlformats.org/officeDocument/2006/relationships/hyperlink" Target="https://www.youtube.com/watch?v=5RPkuQHcxxs"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5A91F2-0495-4869-B7BF-3F082CBAD7F1}"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7EEBECA8-3BD3-463E-AEFE-ABA1003D727F}">
      <dgm:prSet phldrT="[Text]" custT="1"/>
      <dgm:spPr>
        <a:noFill/>
        <a:ln>
          <a:solidFill>
            <a:schemeClr val="accent1"/>
          </a:solidFill>
        </a:ln>
      </dgm:spPr>
      <dgm:t>
        <a:bodyPr/>
        <a:lstStyle/>
        <a:p>
          <a:r>
            <a:rPr lang="en-US" sz="500" kern="1200">
              <a:solidFill>
                <a:srgbClr val="000000"/>
              </a:solidFill>
            </a:rPr>
            <a:t> </a:t>
          </a:r>
        </a:p>
      </dgm:t>
    </dgm:pt>
    <dgm:pt modelId="{5DA17589-ED33-4E23-A25D-E6DDFE785678}" type="parTrans" cxnId="{E3FD5A2B-CE66-4B73-8830-0740E7C8969C}">
      <dgm:prSet/>
      <dgm:spPr/>
      <dgm:t>
        <a:bodyPr/>
        <a:lstStyle/>
        <a:p>
          <a:endParaRPr lang="en-US"/>
        </a:p>
      </dgm:t>
    </dgm:pt>
    <dgm:pt modelId="{85409F81-D1C8-4065-BA14-E1825D413117}" type="sibTrans" cxnId="{E3FD5A2B-CE66-4B73-8830-0740E7C8969C}">
      <dgm:prSet/>
      <dgm:spPr/>
      <dgm:t>
        <a:bodyPr/>
        <a:lstStyle/>
        <a:p>
          <a:endParaRPr lang="en-US"/>
        </a:p>
      </dgm:t>
    </dgm:pt>
    <dgm:pt modelId="{82643370-9403-46C2-9E82-37A7DB73FEEA}">
      <dgm:prSet phldrT="[Text]" custT="1"/>
      <dgm:spPr>
        <a:noFill/>
        <a:ln>
          <a:solidFill>
            <a:schemeClr val="accent1"/>
          </a:solidFill>
        </a:ln>
      </dgm:spPr>
      <dgm:t>
        <a:bodyPr/>
        <a:lstStyle/>
        <a:p>
          <a:r>
            <a:rPr lang="en-US" sz="500">
              <a:solidFill>
                <a:srgbClr val="000000"/>
              </a:solidFill>
            </a:rPr>
            <a:t> </a:t>
          </a:r>
        </a:p>
      </dgm:t>
    </dgm:pt>
    <dgm:pt modelId="{F89A1DCF-528D-48CF-9A7C-83BA25EDFA8E}" type="parTrans" cxnId="{D2789B63-2930-456B-98A6-53702B2EE33E}">
      <dgm:prSet/>
      <dgm:spPr/>
      <dgm:t>
        <a:bodyPr/>
        <a:lstStyle/>
        <a:p>
          <a:endParaRPr lang="en-US"/>
        </a:p>
      </dgm:t>
    </dgm:pt>
    <dgm:pt modelId="{AF53B491-7579-4E53-B3B2-3995208ACE0B}" type="sibTrans" cxnId="{D2789B63-2930-456B-98A6-53702B2EE33E}">
      <dgm:prSet/>
      <dgm:spPr/>
      <dgm:t>
        <a:bodyPr/>
        <a:lstStyle/>
        <a:p>
          <a:endParaRPr lang="en-US"/>
        </a:p>
      </dgm:t>
    </dgm:pt>
    <dgm:pt modelId="{D00BF5E1-BE53-408F-9BA6-36C95B20ACED}">
      <dgm:prSet phldrT="[Text]" custT="1"/>
      <dgm:spPr>
        <a:noFill/>
        <a:ln>
          <a:solidFill>
            <a:schemeClr val="accent1"/>
          </a:solidFill>
        </a:ln>
      </dgm:spPr>
      <dgm:t>
        <a:bodyPr/>
        <a:lstStyle/>
        <a:p>
          <a:r>
            <a:rPr lang="en-US" sz="1400" b="0" i="0">
              <a:solidFill>
                <a:srgbClr val="000000"/>
              </a:solidFill>
            </a:rPr>
            <a:t>Free Extended Security Updates for SQL Server 2008/R2*</a:t>
          </a:r>
          <a:endParaRPr lang="en-US" sz="1400">
            <a:solidFill>
              <a:srgbClr val="000000"/>
            </a:solidFill>
          </a:endParaRPr>
        </a:p>
      </dgm:t>
    </dgm:pt>
    <dgm:pt modelId="{8ECAA50E-C106-48AC-AFC4-CA2841F541A9}" type="parTrans" cxnId="{47ACC276-CD3D-4BB3-9913-478870F2846F}">
      <dgm:prSet/>
      <dgm:spPr/>
      <dgm:t>
        <a:bodyPr/>
        <a:lstStyle/>
        <a:p>
          <a:endParaRPr lang="en-US"/>
        </a:p>
      </dgm:t>
    </dgm:pt>
    <dgm:pt modelId="{A011ED2B-83B8-4870-A629-77D64A506C3F}" type="sibTrans" cxnId="{47ACC276-CD3D-4BB3-9913-478870F2846F}">
      <dgm:prSet/>
      <dgm:spPr/>
      <dgm:t>
        <a:bodyPr/>
        <a:lstStyle/>
        <a:p>
          <a:endParaRPr lang="en-US"/>
        </a:p>
      </dgm:t>
    </dgm:pt>
    <dgm:pt modelId="{D021854D-B290-47D5-B88D-3FAE8B3E925B}">
      <dgm:prSet phldrT="[Text]" custT="1"/>
      <dgm:spPr>
        <a:noFill/>
        <a:ln>
          <a:solidFill>
            <a:schemeClr val="accent1"/>
          </a:solidFill>
        </a:ln>
      </dgm:spPr>
      <dgm:t>
        <a:bodyPr/>
        <a:lstStyle/>
        <a:p>
          <a:r>
            <a:rPr lang="en-US" sz="1400" b="0" i="0" dirty="0">
              <a:solidFill>
                <a:srgbClr val="000000"/>
              </a:solidFill>
            </a:rPr>
            <a:t>435 percent overall return on an Azure IaaS investment over five years (Forrester Consulting)</a:t>
          </a:r>
          <a:endParaRPr lang="en-US" sz="1400" dirty="0">
            <a:solidFill>
              <a:srgbClr val="000000"/>
            </a:solidFill>
          </a:endParaRPr>
        </a:p>
      </dgm:t>
    </dgm:pt>
    <dgm:pt modelId="{D4495CD0-BB9C-4793-9940-2B7E64FCB98D}" type="parTrans" cxnId="{4F0663FE-EB48-4D9C-BAB9-DE57CC958E7C}">
      <dgm:prSet/>
      <dgm:spPr/>
      <dgm:t>
        <a:bodyPr/>
        <a:lstStyle/>
        <a:p>
          <a:endParaRPr lang="en-US"/>
        </a:p>
      </dgm:t>
    </dgm:pt>
    <dgm:pt modelId="{FFB070AB-5AEF-4F50-B551-C6B1C204D8C8}" type="sibTrans" cxnId="{4F0663FE-EB48-4D9C-BAB9-DE57CC958E7C}">
      <dgm:prSet/>
      <dgm:spPr/>
      <dgm:t>
        <a:bodyPr/>
        <a:lstStyle/>
        <a:p>
          <a:endParaRPr lang="en-US"/>
        </a:p>
      </dgm:t>
    </dgm:pt>
    <dgm:pt modelId="{E53AB5D7-BF8C-4B52-A868-B6F036A3DAA2}">
      <dgm:prSet phldrT="[Text]" custT="1"/>
      <dgm:spPr>
        <a:noFill/>
        <a:ln>
          <a:solidFill>
            <a:schemeClr val="accent1"/>
          </a:solidFill>
        </a:ln>
      </dgm:spPr>
      <dgm:t>
        <a:bodyPr/>
        <a:lstStyle/>
        <a:p>
          <a:r>
            <a:rPr lang="en-US" sz="1400" kern="1200">
              <a:solidFill>
                <a:srgbClr val="000000"/>
              </a:solidFill>
              <a:latin typeface="Segoe UI"/>
              <a:ea typeface="+mn-ea"/>
              <a:cs typeface="+mn-cs"/>
            </a:rPr>
            <a:t>SQL Server and OS server access</a:t>
          </a:r>
        </a:p>
      </dgm:t>
    </dgm:pt>
    <dgm:pt modelId="{2631B2FB-F68E-4FE4-832D-A55DD950AF64}" type="sibTrans" cxnId="{23517FB9-F554-4532-BDEB-F1F433E128E6}">
      <dgm:prSet/>
      <dgm:spPr/>
      <dgm:t>
        <a:bodyPr/>
        <a:lstStyle/>
        <a:p>
          <a:endParaRPr lang="en-US"/>
        </a:p>
      </dgm:t>
    </dgm:pt>
    <dgm:pt modelId="{1C9A1CB0-5877-42B8-A6FC-520293D9C3EF}" type="parTrans" cxnId="{23517FB9-F554-4532-BDEB-F1F433E128E6}">
      <dgm:prSet/>
      <dgm:spPr/>
      <dgm:t>
        <a:bodyPr/>
        <a:lstStyle/>
        <a:p>
          <a:endParaRPr lang="en-US"/>
        </a:p>
      </dgm:t>
    </dgm:pt>
    <dgm:pt modelId="{2F6BA7EF-BA35-4E19-8667-81D0931C94CC}">
      <dgm:prSet custT="1"/>
      <dgm:spPr/>
      <dgm:t>
        <a:bodyPr/>
        <a:lstStyle/>
        <a:p>
          <a:r>
            <a:rPr lang="en-US" sz="1400" kern="1200">
              <a:solidFill>
                <a:srgbClr val="000000"/>
              </a:solidFill>
              <a:latin typeface="Segoe UI"/>
              <a:ea typeface="+mn-ea"/>
              <a:cs typeface="+mn-cs"/>
            </a:rPr>
            <a:t>Expansive SQL and OS version support</a:t>
          </a:r>
        </a:p>
      </dgm:t>
    </dgm:pt>
    <dgm:pt modelId="{5693F088-382E-4FA8-8008-F38EB31382ED}" type="parTrans" cxnId="{B30DDFE5-F875-4434-95DF-8CE0A2D3BE4C}">
      <dgm:prSet/>
      <dgm:spPr/>
      <dgm:t>
        <a:bodyPr/>
        <a:lstStyle/>
        <a:p>
          <a:endParaRPr lang="en-US"/>
        </a:p>
      </dgm:t>
    </dgm:pt>
    <dgm:pt modelId="{C5CC85CE-838F-4D2F-9231-BB4669EAB010}" type="sibTrans" cxnId="{B30DDFE5-F875-4434-95DF-8CE0A2D3BE4C}">
      <dgm:prSet/>
      <dgm:spPr/>
      <dgm:t>
        <a:bodyPr/>
        <a:lstStyle/>
        <a:p>
          <a:endParaRPr lang="en-US"/>
        </a:p>
      </dgm:t>
    </dgm:pt>
    <dgm:pt modelId="{856864C2-9C00-43A3-9E36-9724F6447B29}">
      <dgm:prSet custT="1"/>
      <dgm:spPr/>
      <dgm:t>
        <a:bodyPr/>
        <a:lstStyle/>
        <a:p>
          <a:r>
            <a:rPr lang="en-US" sz="1400" kern="1200">
              <a:solidFill>
                <a:srgbClr val="000000"/>
              </a:solidFill>
              <a:latin typeface="Segoe UI"/>
              <a:ea typeface="+mn-ea"/>
              <a:cs typeface="+mn-cs"/>
            </a:rPr>
            <a:t>Automated manageability features for SQL Server</a:t>
          </a:r>
        </a:p>
      </dgm:t>
    </dgm:pt>
    <dgm:pt modelId="{4E0E049E-E1DB-4EC7-9B65-405800E9DB25}" type="parTrans" cxnId="{A19F2061-E9D0-407A-86FE-204BA9FC7BF1}">
      <dgm:prSet/>
      <dgm:spPr/>
      <dgm:t>
        <a:bodyPr/>
        <a:lstStyle/>
        <a:p>
          <a:endParaRPr lang="en-US"/>
        </a:p>
      </dgm:t>
    </dgm:pt>
    <dgm:pt modelId="{AFFF6CEC-21CA-4DBB-B75D-DC6B1495B98A}" type="sibTrans" cxnId="{A19F2061-E9D0-407A-86FE-204BA9FC7BF1}">
      <dgm:prSet/>
      <dgm:spPr/>
      <dgm:t>
        <a:bodyPr/>
        <a:lstStyle/>
        <a:p>
          <a:endParaRPr lang="en-US"/>
        </a:p>
      </dgm:t>
    </dgm:pt>
    <dgm:pt modelId="{ED48396E-0965-425B-BA93-5956B5CD3F08}">
      <dgm:prSet custT="1"/>
      <dgm:spPr/>
      <dgm:t>
        <a:bodyPr/>
        <a:lstStyle/>
        <a:p>
          <a:r>
            <a:rPr lang="en-US" sz="1400" kern="1200">
              <a:solidFill>
                <a:srgbClr val="000000"/>
              </a:solidFill>
              <a:latin typeface="Segoe UI"/>
              <a:ea typeface="+mn-ea"/>
              <a:cs typeface="+mn-cs"/>
            </a:rPr>
            <a:t>Automatic security patching</a:t>
          </a:r>
        </a:p>
      </dgm:t>
    </dgm:pt>
    <dgm:pt modelId="{993BF95B-D310-419F-94D0-0EAA1B85DC0B}" type="parTrans" cxnId="{D7B8A944-2889-4199-B79A-1AC458B65CC3}">
      <dgm:prSet/>
      <dgm:spPr/>
      <dgm:t>
        <a:bodyPr/>
        <a:lstStyle/>
        <a:p>
          <a:endParaRPr lang="en-US"/>
        </a:p>
      </dgm:t>
    </dgm:pt>
    <dgm:pt modelId="{0CF0B28A-C3B4-49F7-AED1-CBBEE7B8875A}" type="sibTrans" cxnId="{D7B8A944-2889-4199-B79A-1AC458B65CC3}">
      <dgm:prSet/>
      <dgm:spPr/>
      <dgm:t>
        <a:bodyPr/>
        <a:lstStyle/>
        <a:p>
          <a:endParaRPr lang="en-US"/>
        </a:p>
      </dgm:t>
    </dgm:pt>
    <dgm:pt modelId="{CB26B45D-4F1B-491B-9B44-5F632E55EB8F}">
      <dgm:prSet custT="1"/>
      <dgm:spPr/>
      <dgm:t>
        <a:bodyPr/>
        <a:lstStyle/>
        <a:p>
          <a:r>
            <a:rPr lang="en-US" sz="1400" kern="1200">
              <a:solidFill>
                <a:srgbClr val="000000"/>
              </a:solidFill>
              <a:latin typeface="Segoe UI"/>
              <a:ea typeface="+mn-ea"/>
              <a:cs typeface="+mn-cs"/>
            </a:rPr>
            <a:t>Point in time restore with Azure Backup</a:t>
          </a:r>
        </a:p>
      </dgm:t>
    </dgm:pt>
    <dgm:pt modelId="{B43835F7-DF28-488E-B26F-80424641A962}" type="parTrans" cxnId="{0E527ED2-F1E2-4553-B02B-00EBB7357B74}">
      <dgm:prSet/>
      <dgm:spPr/>
      <dgm:t>
        <a:bodyPr/>
        <a:lstStyle/>
        <a:p>
          <a:endParaRPr lang="en-US"/>
        </a:p>
      </dgm:t>
    </dgm:pt>
    <dgm:pt modelId="{3CF494EB-9B92-4D30-A15D-A3EC0E4C0CCE}" type="sibTrans" cxnId="{0E527ED2-F1E2-4553-B02B-00EBB7357B74}">
      <dgm:prSet/>
      <dgm:spPr/>
      <dgm:t>
        <a:bodyPr/>
        <a:lstStyle/>
        <a:p>
          <a:endParaRPr lang="en-US"/>
        </a:p>
      </dgm:t>
    </dgm:pt>
    <dgm:pt modelId="{CDD5A09B-76DD-403A-9B1C-DF972145C233}">
      <dgm:prSet custT="1"/>
      <dgm:spPr/>
      <dgm:t>
        <a:bodyPr/>
        <a:lstStyle/>
        <a:p>
          <a:r>
            <a:rPr lang="en-US" sz="1400" kern="1200">
              <a:solidFill>
                <a:srgbClr val="000000"/>
              </a:solidFill>
              <a:latin typeface="Segoe UI"/>
              <a:ea typeface="+mn-ea"/>
              <a:cs typeface="+mn-cs"/>
            </a:rPr>
            <a:t>File stream, DTC, and Simple Recovery model available</a:t>
          </a:r>
        </a:p>
      </dgm:t>
    </dgm:pt>
    <dgm:pt modelId="{90B0C4CF-EB2A-4C57-80CD-DB3C08588BFD}" type="parTrans" cxnId="{4180A91A-0AED-4382-BBE8-52AA77381413}">
      <dgm:prSet/>
      <dgm:spPr/>
      <dgm:t>
        <a:bodyPr/>
        <a:lstStyle/>
        <a:p>
          <a:endParaRPr lang="en-US"/>
        </a:p>
      </dgm:t>
    </dgm:pt>
    <dgm:pt modelId="{13CB4571-E968-4E6E-97A6-11B02E51500B}" type="sibTrans" cxnId="{4180A91A-0AED-4382-BBE8-52AA77381413}">
      <dgm:prSet/>
      <dgm:spPr/>
      <dgm:t>
        <a:bodyPr/>
        <a:lstStyle/>
        <a:p>
          <a:endParaRPr lang="en-US"/>
        </a:p>
      </dgm:t>
    </dgm:pt>
    <dgm:pt modelId="{8E81825C-1BA9-473C-B8F5-18CE95592695}">
      <dgm:prSet phldrT="[Text]" custT="1"/>
      <dgm:spPr>
        <a:noFill/>
        <a:ln>
          <a:solidFill>
            <a:schemeClr val="accent1"/>
          </a:solidFill>
        </a:ln>
      </dgm:spPr>
      <dgm:t>
        <a:bodyPr/>
        <a:lstStyle/>
        <a:p>
          <a:r>
            <a:rPr lang="en-US" sz="1400" dirty="0">
              <a:solidFill>
                <a:srgbClr val="000000"/>
              </a:solidFill>
            </a:rPr>
            <a:t>Azure Key Vault integration</a:t>
          </a:r>
        </a:p>
      </dgm:t>
    </dgm:pt>
    <dgm:pt modelId="{FDBC44A7-57EC-43E8-AE04-5E5E4B1D13F3}" type="parTrans" cxnId="{61756ED8-2DDC-4193-A964-B7062555CC68}">
      <dgm:prSet/>
      <dgm:spPr/>
      <dgm:t>
        <a:bodyPr/>
        <a:lstStyle/>
        <a:p>
          <a:endParaRPr lang="en-US"/>
        </a:p>
      </dgm:t>
    </dgm:pt>
    <dgm:pt modelId="{105D6E1A-1728-4817-948E-2A85F4553CFD}" type="sibTrans" cxnId="{61756ED8-2DDC-4193-A964-B7062555CC68}">
      <dgm:prSet/>
      <dgm:spPr/>
      <dgm:t>
        <a:bodyPr/>
        <a:lstStyle/>
        <a:p>
          <a:endParaRPr lang="en-US"/>
        </a:p>
      </dgm:t>
    </dgm:pt>
    <dgm:pt modelId="{1A2115A4-1D22-4F14-9CB6-C12118F1D4A4}">
      <dgm:prSet phldrT="[Text]" custT="1"/>
      <dgm:spPr>
        <a:noFill/>
        <a:ln>
          <a:solidFill>
            <a:schemeClr val="accent1"/>
          </a:solidFill>
        </a:ln>
      </dgm:spPr>
      <dgm:t>
        <a:bodyPr/>
        <a:lstStyle/>
        <a:p>
          <a:r>
            <a:rPr lang="en-US" sz="1400" dirty="0">
              <a:solidFill>
                <a:srgbClr val="000000"/>
              </a:solidFill>
            </a:rPr>
            <a:t>Support for Linux and Windows</a:t>
          </a:r>
        </a:p>
      </dgm:t>
    </dgm:pt>
    <dgm:pt modelId="{52F366DC-3CB2-4AB0-BC24-C536D994DBB1}" type="parTrans" cxnId="{4C9D3775-F1BE-4348-AB04-4E7685AACB44}">
      <dgm:prSet/>
      <dgm:spPr/>
      <dgm:t>
        <a:bodyPr/>
        <a:lstStyle/>
        <a:p>
          <a:endParaRPr lang="en-US"/>
        </a:p>
      </dgm:t>
    </dgm:pt>
    <dgm:pt modelId="{BE4594F1-C587-4049-A0C1-E1E005595CE6}" type="sibTrans" cxnId="{4C9D3775-F1BE-4348-AB04-4E7685AACB44}">
      <dgm:prSet/>
      <dgm:spPr/>
      <dgm:t>
        <a:bodyPr/>
        <a:lstStyle/>
        <a:p>
          <a:endParaRPr lang="en-US"/>
        </a:p>
      </dgm:t>
    </dgm:pt>
    <dgm:pt modelId="{704F197C-1507-422E-A914-CB8FAE454F9F}">
      <dgm:prSet phldrT="[Text]" custT="1"/>
      <dgm:spPr>
        <a:noFill/>
        <a:ln>
          <a:solidFill>
            <a:schemeClr val="accent1"/>
          </a:solidFill>
        </a:ln>
      </dgm:spPr>
      <dgm:t>
        <a:bodyPr/>
        <a:lstStyle/>
        <a:p>
          <a:r>
            <a:rPr lang="en-US" sz="1400" dirty="0">
              <a:solidFill>
                <a:srgbClr val="000000"/>
              </a:solidFill>
            </a:rPr>
            <a:t>Up to 3.4x faster and 87% cheaper than AWS EC2**</a:t>
          </a:r>
        </a:p>
      </dgm:t>
    </dgm:pt>
    <dgm:pt modelId="{2CAE5AD4-A64A-4146-8189-16759914C526}" type="parTrans" cxnId="{0E799687-E593-4A07-818A-13532E8740C2}">
      <dgm:prSet/>
      <dgm:spPr/>
    </dgm:pt>
    <dgm:pt modelId="{19ECE3F9-6CCD-4F3E-9873-EE115EB799F6}" type="sibTrans" cxnId="{0E799687-E593-4A07-818A-13532E8740C2}">
      <dgm:prSet/>
      <dgm:spPr/>
    </dgm:pt>
    <dgm:pt modelId="{162F637B-0A5C-4FF9-877A-A84A32EB8810}" type="pres">
      <dgm:prSet presAssocID="{3E5A91F2-0495-4869-B7BF-3F082CBAD7F1}" presName="linearFlow" presStyleCnt="0">
        <dgm:presLayoutVars>
          <dgm:dir/>
          <dgm:resizeHandles val="exact"/>
        </dgm:presLayoutVars>
      </dgm:prSet>
      <dgm:spPr/>
    </dgm:pt>
    <dgm:pt modelId="{39920733-EB3A-4B93-B80C-82B44649C882}" type="pres">
      <dgm:prSet presAssocID="{7EEBECA8-3BD3-463E-AEFE-ABA1003D727F}" presName="composite" presStyleCnt="0"/>
      <dgm:spPr/>
    </dgm:pt>
    <dgm:pt modelId="{0664ED57-19E0-48AA-8845-F92AB19CB7C2}" type="pres">
      <dgm:prSet presAssocID="{7EEBECA8-3BD3-463E-AEFE-ABA1003D727F}" presName="imgShp" presStyleLbl="fgImgPlace1" presStyleIdx="0" presStyleCnt="2" custScaleX="37591" custScaleY="3767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2F012053-EABA-4BFF-BD4C-ACCB269D88EC}" type="pres">
      <dgm:prSet presAssocID="{7EEBECA8-3BD3-463E-AEFE-ABA1003D727F}" presName="txShp" presStyleLbl="node1" presStyleIdx="0" presStyleCnt="2">
        <dgm:presLayoutVars>
          <dgm:bulletEnabled val="1"/>
        </dgm:presLayoutVars>
      </dgm:prSet>
      <dgm:spPr/>
    </dgm:pt>
    <dgm:pt modelId="{FBB60EE9-CBBF-4234-8002-2D51440FE325}" type="pres">
      <dgm:prSet presAssocID="{85409F81-D1C8-4065-BA14-E1825D413117}" presName="spacing" presStyleCnt="0"/>
      <dgm:spPr/>
    </dgm:pt>
    <dgm:pt modelId="{9E853020-7A80-4C5A-B08F-AA859C9DEB32}" type="pres">
      <dgm:prSet presAssocID="{82643370-9403-46C2-9E82-37A7DB73FEEA}" presName="composite" presStyleCnt="0"/>
      <dgm:spPr/>
    </dgm:pt>
    <dgm:pt modelId="{5B5A01E4-2218-4D94-81CE-0694A833D0EA}" type="pres">
      <dgm:prSet presAssocID="{82643370-9403-46C2-9E82-37A7DB73FEEA}" presName="imgShp" presStyleLbl="fgImgPlace1" presStyleIdx="1" presStyleCnt="2" custScaleX="37715" custScaleY="3744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pt>
    <dgm:pt modelId="{22CC0818-BA99-4BF6-9CA5-E0DDF87981DB}" type="pres">
      <dgm:prSet presAssocID="{82643370-9403-46C2-9E82-37A7DB73FEEA}" presName="txShp" presStyleLbl="node1" presStyleIdx="1" presStyleCnt="2">
        <dgm:presLayoutVars>
          <dgm:bulletEnabled val="1"/>
        </dgm:presLayoutVars>
      </dgm:prSet>
      <dgm:spPr/>
    </dgm:pt>
  </dgm:ptLst>
  <dgm:cxnLst>
    <dgm:cxn modelId="{973C9113-974C-44F3-9330-9161EE22B48F}" type="presOf" srcId="{D00BF5E1-BE53-408F-9BA6-36C95B20ACED}" destId="{22CC0818-BA99-4BF6-9CA5-E0DDF87981DB}" srcOrd="0" destOrd="1" presId="urn:microsoft.com/office/officeart/2005/8/layout/vList3"/>
    <dgm:cxn modelId="{47F6D817-1C6F-4DEE-8DAA-784650E9BC8B}" type="presOf" srcId="{7EEBECA8-3BD3-463E-AEFE-ABA1003D727F}" destId="{2F012053-EABA-4BFF-BD4C-ACCB269D88EC}" srcOrd="0" destOrd="0" presId="urn:microsoft.com/office/officeart/2005/8/layout/vList3"/>
    <dgm:cxn modelId="{4180A91A-0AED-4382-BBE8-52AA77381413}" srcId="{7EEBECA8-3BD3-463E-AEFE-ABA1003D727F}" destId="{CDD5A09B-76DD-403A-9B1C-DF972145C233}" srcOrd="2" destOrd="0" parTransId="{90B0C4CF-EB2A-4C57-80CD-DB3C08588BFD}" sibTransId="{13CB4571-E968-4E6E-97A6-11B02E51500B}"/>
    <dgm:cxn modelId="{15EE872A-2938-4E20-867D-D76883CC41DA}" type="presOf" srcId="{D021854D-B290-47D5-B88D-3FAE8B3E925B}" destId="{22CC0818-BA99-4BF6-9CA5-E0DDF87981DB}" srcOrd="0" destOrd="2" presId="urn:microsoft.com/office/officeart/2005/8/layout/vList3"/>
    <dgm:cxn modelId="{E3FD5A2B-CE66-4B73-8830-0740E7C8969C}" srcId="{3E5A91F2-0495-4869-B7BF-3F082CBAD7F1}" destId="{7EEBECA8-3BD3-463E-AEFE-ABA1003D727F}" srcOrd="0" destOrd="0" parTransId="{5DA17589-ED33-4E23-A25D-E6DDFE785678}" sibTransId="{85409F81-D1C8-4065-BA14-E1825D413117}"/>
    <dgm:cxn modelId="{E269E535-D714-447C-877E-63273EF0BC29}" type="presOf" srcId="{ED48396E-0965-425B-BA93-5956B5CD3F08}" destId="{2F012053-EABA-4BFF-BD4C-ACCB269D88EC}" srcOrd="0" destOrd="5" presId="urn:microsoft.com/office/officeart/2005/8/layout/vList3"/>
    <dgm:cxn modelId="{A19F2061-E9D0-407A-86FE-204BA9FC7BF1}" srcId="{7EEBECA8-3BD3-463E-AEFE-ABA1003D727F}" destId="{856864C2-9C00-43A3-9E36-9724F6447B29}" srcOrd="3" destOrd="0" parTransId="{4E0E049E-E1DB-4EC7-9B65-405800E9DB25}" sibTransId="{AFFF6CEC-21CA-4DBB-B75D-DC6B1495B98A}"/>
    <dgm:cxn modelId="{558A8743-7395-48B5-AC63-FC971B4A5468}" type="presOf" srcId="{3E5A91F2-0495-4869-B7BF-3F082CBAD7F1}" destId="{162F637B-0A5C-4FF9-877A-A84A32EB8810}" srcOrd="0" destOrd="0" presId="urn:microsoft.com/office/officeart/2005/8/layout/vList3"/>
    <dgm:cxn modelId="{D2789B63-2930-456B-98A6-53702B2EE33E}" srcId="{3E5A91F2-0495-4869-B7BF-3F082CBAD7F1}" destId="{82643370-9403-46C2-9E82-37A7DB73FEEA}" srcOrd="1" destOrd="0" parTransId="{F89A1DCF-528D-48CF-9A7C-83BA25EDFA8E}" sibTransId="{AF53B491-7579-4E53-B3B2-3995208ACE0B}"/>
    <dgm:cxn modelId="{D7B8A944-2889-4199-B79A-1AC458B65CC3}" srcId="{856864C2-9C00-43A3-9E36-9724F6447B29}" destId="{ED48396E-0965-425B-BA93-5956B5CD3F08}" srcOrd="0" destOrd="0" parTransId="{993BF95B-D310-419F-94D0-0EAA1B85DC0B}" sibTransId="{0CF0B28A-C3B4-49F7-AED1-CBBEE7B8875A}"/>
    <dgm:cxn modelId="{30568C4A-79A8-45E5-ADC9-1E1356DB60F8}" type="presOf" srcId="{856864C2-9C00-43A3-9E36-9724F6447B29}" destId="{2F012053-EABA-4BFF-BD4C-ACCB269D88EC}" srcOrd="0" destOrd="4" presId="urn:microsoft.com/office/officeart/2005/8/layout/vList3"/>
    <dgm:cxn modelId="{EC0D894D-A2FB-4970-9DCA-E7032834F6A6}" type="presOf" srcId="{CB26B45D-4F1B-491B-9B44-5F632E55EB8F}" destId="{2F012053-EABA-4BFF-BD4C-ACCB269D88EC}" srcOrd="0" destOrd="6" presId="urn:microsoft.com/office/officeart/2005/8/layout/vList3"/>
    <dgm:cxn modelId="{4C9D3775-F1BE-4348-AB04-4E7685AACB44}" srcId="{82643370-9403-46C2-9E82-37A7DB73FEEA}" destId="{1A2115A4-1D22-4F14-9CB6-C12118F1D4A4}" srcOrd="4" destOrd="0" parTransId="{52F366DC-3CB2-4AB0-BC24-C536D994DBB1}" sibTransId="{BE4594F1-C587-4049-A0C1-E1E005595CE6}"/>
    <dgm:cxn modelId="{47ACC276-CD3D-4BB3-9913-478870F2846F}" srcId="{82643370-9403-46C2-9E82-37A7DB73FEEA}" destId="{D00BF5E1-BE53-408F-9BA6-36C95B20ACED}" srcOrd="0" destOrd="0" parTransId="{8ECAA50E-C106-48AC-AFC4-CA2841F541A9}" sibTransId="{A011ED2B-83B8-4870-A629-77D64A506C3F}"/>
    <dgm:cxn modelId="{08A15258-B602-4F75-9428-F8B2DC2D9B38}" type="presOf" srcId="{82643370-9403-46C2-9E82-37A7DB73FEEA}" destId="{22CC0818-BA99-4BF6-9CA5-E0DDF87981DB}" srcOrd="0" destOrd="0" presId="urn:microsoft.com/office/officeart/2005/8/layout/vList3"/>
    <dgm:cxn modelId="{5BC9C578-13C5-45BB-B999-2C05ACFDC02F}" type="presOf" srcId="{8E81825C-1BA9-473C-B8F5-18CE95592695}" destId="{22CC0818-BA99-4BF6-9CA5-E0DDF87981DB}" srcOrd="0" destOrd="4" presId="urn:microsoft.com/office/officeart/2005/8/layout/vList3"/>
    <dgm:cxn modelId="{2D750084-F7ED-4FE6-B350-4E856B7F2CBD}" type="presOf" srcId="{2F6BA7EF-BA35-4E19-8667-81D0931C94CC}" destId="{2F012053-EABA-4BFF-BD4C-ACCB269D88EC}" srcOrd="0" destOrd="2" presId="urn:microsoft.com/office/officeart/2005/8/layout/vList3"/>
    <dgm:cxn modelId="{0E799687-E593-4A07-818A-13532E8740C2}" srcId="{82643370-9403-46C2-9E82-37A7DB73FEEA}" destId="{704F197C-1507-422E-A914-CB8FAE454F9F}" srcOrd="2" destOrd="0" parTransId="{2CAE5AD4-A64A-4146-8189-16759914C526}" sibTransId="{19ECE3F9-6CCD-4F3E-9873-EE115EB799F6}"/>
    <dgm:cxn modelId="{D5A2CD88-B728-4B50-AC74-27196ED686C4}" type="presOf" srcId="{CDD5A09B-76DD-403A-9B1C-DF972145C233}" destId="{2F012053-EABA-4BFF-BD4C-ACCB269D88EC}" srcOrd="0" destOrd="3" presId="urn:microsoft.com/office/officeart/2005/8/layout/vList3"/>
    <dgm:cxn modelId="{6A62578A-7566-4236-AA55-5ADCE1BF1BBC}" type="presOf" srcId="{E53AB5D7-BF8C-4B52-A868-B6F036A3DAA2}" destId="{2F012053-EABA-4BFF-BD4C-ACCB269D88EC}" srcOrd="0" destOrd="1" presId="urn:microsoft.com/office/officeart/2005/8/layout/vList3"/>
    <dgm:cxn modelId="{23517FB9-F554-4532-BDEB-F1F433E128E6}" srcId="{7EEBECA8-3BD3-463E-AEFE-ABA1003D727F}" destId="{E53AB5D7-BF8C-4B52-A868-B6F036A3DAA2}" srcOrd="0" destOrd="0" parTransId="{1C9A1CB0-5877-42B8-A6FC-520293D9C3EF}" sibTransId="{2631B2FB-F68E-4FE4-832D-A55DD950AF64}"/>
    <dgm:cxn modelId="{9273C6C5-5196-4D37-B81D-60C1685BD501}" type="presOf" srcId="{1A2115A4-1D22-4F14-9CB6-C12118F1D4A4}" destId="{22CC0818-BA99-4BF6-9CA5-E0DDF87981DB}" srcOrd="0" destOrd="5" presId="urn:microsoft.com/office/officeart/2005/8/layout/vList3"/>
    <dgm:cxn modelId="{0E527ED2-F1E2-4553-B02B-00EBB7357B74}" srcId="{856864C2-9C00-43A3-9E36-9724F6447B29}" destId="{CB26B45D-4F1B-491B-9B44-5F632E55EB8F}" srcOrd="1" destOrd="0" parTransId="{B43835F7-DF28-488E-B26F-80424641A962}" sibTransId="{3CF494EB-9B92-4D30-A15D-A3EC0E4C0CCE}"/>
    <dgm:cxn modelId="{61756ED8-2DDC-4193-A964-B7062555CC68}" srcId="{82643370-9403-46C2-9E82-37A7DB73FEEA}" destId="{8E81825C-1BA9-473C-B8F5-18CE95592695}" srcOrd="3" destOrd="0" parTransId="{FDBC44A7-57EC-43E8-AE04-5E5E4B1D13F3}" sibTransId="{105D6E1A-1728-4817-948E-2A85F4553CFD}"/>
    <dgm:cxn modelId="{B30DDFE5-F875-4434-95DF-8CE0A2D3BE4C}" srcId="{7EEBECA8-3BD3-463E-AEFE-ABA1003D727F}" destId="{2F6BA7EF-BA35-4E19-8667-81D0931C94CC}" srcOrd="1" destOrd="0" parTransId="{5693F088-382E-4FA8-8008-F38EB31382ED}" sibTransId="{C5CC85CE-838F-4D2F-9231-BB4669EAB010}"/>
    <dgm:cxn modelId="{CCDA03E7-FC29-4974-A082-DC3364C38D43}" type="presOf" srcId="{704F197C-1507-422E-A914-CB8FAE454F9F}" destId="{22CC0818-BA99-4BF6-9CA5-E0DDF87981DB}" srcOrd="0" destOrd="3" presId="urn:microsoft.com/office/officeart/2005/8/layout/vList3"/>
    <dgm:cxn modelId="{4F0663FE-EB48-4D9C-BAB9-DE57CC958E7C}" srcId="{82643370-9403-46C2-9E82-37A7DB73FEEA}" destId="{D021854D-B290-47D5-B88D-3FAE8B3E925B}" srcOrd="1" destOrd="0" parTransId="{D4495CD0-BB9C-4793-9940-2B7E64FCB98D}" sibTransId="{FFB070AB-5AEF-4F50-B551-C6B1C204D8C8}"/>
    <dgm:cxn modelId="{F08AD163-5951-4E1B-BB1E-77D4ED0EE1D3}" type="presParOf" srcId="{162F637B-0A5C-4FF9-877A-A84A32EB8810}" destId="{39920733-EB3A-4B93-B80C-82B44649C882}" srcOrd="0" destOrd="0" presId="urn:microsoft.com/office/officeart/2005/8/layout/vList3"/>
    <dgm:cxn modelId="{8E8CCCB4-F054-4410-8226-7879F61EB063}" type="presParOf" srcId="{39920733-EB3A-4B93-B80C-82B44649C882}" destId="{0664ED57-19E0-48AA-8845-F92AB19CB7C2}" srcOrd="0" destOrd="0" presId="urn:microsoft.com/office/officeart/2005/8/layout/vList3"/>
    <dgm:cxn modelId="{41C259D6-DEA7-47EC-B15A-89ED2764557B}" type="presParOf" srcId="{39920733-EB3A-4B93-B80C-82B44649C882}" destId="{2F012053-EABA-4BFF-BD4C-ACCB269D88EC}" srcOrd="1" destOrd="0" presId="urn:microsoft.com/office/officeart/2005/8/layout/vList3"/>
    <dgm:cxn modelId="{71E17103-271F-4D50-85E0-32E175F3307F}" type="presParOf" srcId="{162F637B-0A5C-4FF9-877A-A84A32EB8810}" destId="{FBB60EE9-CBBF-4234-8002-2D51440FE325}" srcOrd="1" destOrd="0" presId="urn:microsoft.com/office/officeart/2005/8/layout/vList3"/>
    <dgm:cxn modelId="{AB86554C-5906-40D2-8428-620CF99DAA0A}" type="presParOf" srcId="{162F637B-0A5C-4FF9-877A-A84A32EB8810}" destId="{9E853020-7A80-4C5A-B08F-AA859C9DEB32}" srcOrd="2" destOrd="0" presId="urn:microsoft.com/office/officeart/2005/8/layout/vList3"/>
    <dgm:cxn modelId="{DADAAF6E-5CCF-4135-B606-ED75A7CA03B9}" type="presParOf" srcId="{9E853020-7A80-4C5A-B08F-AA859C9DEB32}" destId="{5B5A01E4-2218-4D94-81CE-0694A833D0EA}" srcOrd="0" destOrd="0" presId="urn:microsoft.com/office/officeart/2005/8/layout/vList3"/>
    <dgm:cxn modelId="{9DAEA732-6771-4F65-8346-0D4528EF51A8}" type="presParOf" srcId="{9E853020-7A80-4C5A-B08F-AA859C9DEB32}" destId="{22CC0818-BA99-4BF6-9CA5-E0DDF87981DB}" srcOrd="1" destOrd="0" presId="urn:microsoft.com/office/officeart/2005/8/layout/vList3"/>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dgm:spPr/>
      <dgm:t>
        <a:bodyPr/>
        <a:lstStyle/>
        <a:p>
          <a:pPr>
            <a:buFont typeface="Arial" panose="020B0604020202020204" pitchFamily="34" charset="0"/>
            <a:buChar char="•"/>
          </a:pPr>
          <a:r>
            <a:rPr lang="en-US" dirty="0">
              <a:solidFill>
                <a:schemeClr val="tx2"/>
              </a:solidFill>
            </a:rPr>
            <a:t>Business continuity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0F6C0AAC-39CF-4853-8DF0-6DE67B502F80}">
      <dgm:prSet/>
      <dgm:spPr/>
      <dgm:t>
        <a:bodyPr/>
        <a:lstStyle/>
        <a:p>
          <a:r>
            <a:rPr lang="en-US" dirty="0">
              <a:solidFill>
                <a:schemeClr val="tx2"/>
              </a:solidFill>
            </a:rPr>
            <a:t>High availability </a:t>
          </a:r>
        </a:p>
      </dgm:t>
    </dgm:pt>
    <dgm:pt modelId="{5865BF12-A60F-45EE-840A-5D5E65FB52C1}" type="parTrans" cxnId="{26AF4C07-21E4-49B9-9014-0E17BC0177B4}">
      <dgm:prSet/>
      <dgm:spPr/>
      <dgm:t>
        <a:bodyPr/>
        <a:lstStyle/>
        <a:p>
          <a:endParaRPr lang="en-US"/>
        </a:p>
      </dgm:t>
    </dgm:pt>
    <dgm:pt modelId="{3C95F86A-5E1E-42A4-AF28-10A7D5E94315}" type="sibTrans" cxnId="{26AF4C07-21E4-49B9-9014-0E17BC0177B4}">
      <dgm:prSet/>
      <dgm:spPr/>
      <dgm:t>
        <a:bodyPr/>
        <a:lstStyle/>
        <a:p>
          <a:endParaRPr lang="en-US"/>
        </a:p>
      </dgm:t>
    </dgm:pt>
    <dgm:pt modelId="{2B9121C1-005B-4CF3-BFC6-F47A3D64FE58}">
      <dgm:prSet/>
      <dgm:spPr/>
      <dgm:t>
        <a:bodyPr/>
        <a:lstStyle/>
        <a:p>
          <a:r>
            <a:rPr lang="en-US" dirty="0">
              <a:solidFill>
                <a:schemeClr val="tx2"/>
              </a:solidFill>
            </a:rPr>
            <a:t>Automated backups </a:t>
          </a:r>
        </a:p>
      </dgm:t>
    </dgm:pt>
    <dgm:pt modelId="{F678BCDF-83E9-4D31-BA89-174B36FBF760}" type="parTrans" cxnId="{78CF5E83-C458-413A-8D7C-CE0FFD142787}">
      <dgm:prSet/>
      <dgm:spPr/>
      <dgm:t>
        <a:bodyPr/>
        <a:lstStyle/>
        <a:p>
          <a:endParaRPr lang="en-US"/>
        </a:p>
      </dgm:t>
    </dgm:pt>
    <dgm:pt modelId="{91DD6780-008C-4AF1-93B4-9FF9B71683B2}" type="sibTrans" cxnId="{78CF5E83-C458-413A-8D7C-CE0FFD142787}">
      <dgm:prSet/>
      <dgm:spPr/>
      <dgm:t>
        <a:bodyPr/>
        <a:lstStyle/>
        <a:p>
          <a:endParaRPr lang="en-US"/>
        </a:p>
      </dgm:t>
    </dgm:pt>
    <dgm:pt modelId="{7F1EBB37-9DFE-48EF-998E-E4B2A5DF333A}">
      <dgm:prSet/>
      <dgm:spPr/>
      <dgm:t>
        <a:bodyPr/>
        <a:lstStyle/>
        <a:p>
          <a:r>
            <a:rPr lang="en-US" dirty="0">
              <a:solidFill>
                <a:schemeClr val="tx2"/>
              </a:solidFill>
            </a:rPr>
            <a:t>Long term backup retention </a:t>
          </a:r>
        </a:p>
      </dgm:t>
    </dgm:pt>
    <dgm:pt modelId="{EB878A48-758D-4ADE-BC20-DE94D1BAB746}" type="parTrans" cxnId="{1A5D6431-2B19-4AA1-9B6C-94E34A26924C}">
      <dgm:prSet/>
      <dgm:spPr/>
      <dgm:t>
        <a:bodyPr/>
        <a:lstStyle/>
        <a:p>
          <a:endParaRPr lang="en-US"/>
        </a:p>
      </dgm:t>
    </dgm:pt>
    <dgm:pt modelId="{E2B0A2C3-AD28-4C23-8C94-389599847AEA}" type="sibTrans" cxnId="{1A5D6431-2B19-4AA1-9B6C-94E34A26924C}">
      <dgm:prSet/>
      <dgm:spPr/>
      <dgm:t>
        <a:bodyPr/>
        <a:lstStyle/>
        <a:p>
          <a:endParaRPr lang="en-US"/>
        </a:p>
      </dgm:t>
    </dgm:pt>
    <dgm:pt modelId="{51F1F6D6-CB94-4E01-953F-5B64F2E1DB83}">
      <dgm:prSet/>
      <dgm:spPr/>
      <dgm:t>
        <a:bodyPr/>
        <a:lstStyle/>
        <a:p>
          <a:r>
            <a:rPr lang="en-US" dirty="0">
              <a:solidFill>
                <a:schemeClr val="tx2"/>
              </a:solidFill>
            </a:rPr>
            <a:t>Geo-replication</a:t>
          </a:r>
        </a:p>
      </dgm:t>
    </dgm:pt>
    <dgm:pt modelId="{B24B700A-4CD2-46FE-81ED-22495AA65FCE}" type="parTrans" cxnId="{B307D090-46AE-44BA-B615-FB1D8EB170E9}">
      <dgm:prSet/>
      <dgm:spPr/>
      <dgm:t>
        <a:bodyPr/>
        <a:lstStyle/>
        <a:p>
          <a:endParaRPr lang="en-US"/>
        </a:p>
      </dgm:t>
    </dgm:pt>
    <dgm:pt modelId="{0DC34728-0DFF-40AE-8038-C5E1BEF284D5}" type="sibTrans" cxnId="{B307D090-46AE-44BA-B615-FB1D8EB170E9}">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252F31F6-123E-42E5-B85B-2FCBB9C1850E}" type="pres">
      <dgm:prSet presAssocID="{0F6C0AAC-39CF-4853-8DF0-6DE67B502F80}" presName="composite" presStyleCnt="0"/>
      <dgm:spPr/>
    </dgm:pt>
    <dgm:pt modelId="{4A12C7A2-7C5B-44F1-88C3-4EEA634CA834}" type="pres">
      <dgm:prSet presAssocID="{0F6C0AAC-39CF-4853-8DF0-6DE67B502F80}" presName="imgShp" presStyleLbl="fgImgPlace1" presStyleIdx="1" presStyleCnt="5"/>
      <dgm:spPr>
        <a:solidFill>
          <a:schemeClr val="bg1">
            <a:lumMod val="95000"/>
          </a:schemeClr>
        </a:solidFill>
      </dgm:spPr>
    </dgm:pt>
    <dgm:pt modelId="{E738CB01-13DB-4673-BB33-5142B8BB692D}" type="pres">
      <dgm:prSet presAssocID="{0F6C0AAC-39CF-4853-8DF0-6DE67B502F80}" presName="txShp" presStyleLbl="node1" presStyleIdx="1" presStyleCnt="5">
        <dgm:presLayoutVars>
          <dgm:bulletEnabled val="1"/>
        </dgm:presLayoutVars>
      </dgm:prSet>
      <dgm:spPr/>
    </dgm:pt>
    <dgm:pt modelId="{9E1CCC90-38E2-44B1-99A6-CDD3092FB7E0}" type="pres">
      <dgm:prSet presAssocID="{3C95F86A-5E1E-42A4-AF28-10A7D5E94315}" presName="spacing" presStyleCnt="0"/>
      <dgm:spPr/>
    </dgm:pt>
    <dgm:pt modelId="{03ED0BE3-68E0-4015-8473-EE34E21FD8E1}" type="pres">
      <dgm:prSet presAssocID="{2B9121C1-005B-4CF3-BFC6-F47A3D64FE58}" presName="composite" presStyleCnt="0"/>
      <dgm:spPr/>
    </dgm:pt>
    <dgm:pt modelId="{9CEB58F9-6F20-40EF-869C-20B55C6975EE}" type="pres">
      <dgm:prSet presAssocID="{2B9121C1-005B-4CF3-BFC6-F47A3D64FE58}" presName="imgShp" presStyleLbl="fgImgPlace1" presStyleIdx="2" presStyleCnt="5"/>
      <dgm:spPr>
        <a:solidFill>
          <a:schemeClr val="bg1">
            <a:lumMod val="95000"/>
          </a:schemeClr>
        </a:solidFill>
      </dgm:spPr>
    </dgm:pt>
    <dgm:pt modelId="{B61A8F8F-F8EE-400D-B6FB-2BF6EA3BC225}" type="pres">
      <dgm:prSet presAssocID="{2B9121C1-005B-4CF3-BFC6-F47A3D64FE58}" presName="txShp" presStyleLbl="node1" presStyleIdx="2" presStyleCnt="5">
        <dgm:presLayoutVars>
          <dgm:bulletEnabled val="1"/>
        </dgm:presLayoutVars>
      </dgm:prSet>
      <dgm:spPr/>
    </dgm:pt>
    <dgm:pt modelId="{389A0007-A9DA-4DA1-AA34-6FBEA7502297}" type="pres">
      <dgm:prSet presAssocID="{91DD6780-008C-4AF1-93B4-9FF9B71683B2}" presName="spacing" presStyleCnt="0"/>
      <dgm:spPr/>
    </dgm:pt>
    <dgm:pt modelId="{EF0C4058-A64E-4776-A75E-7DEBFD2804B8}" type="pres">
      <dgm:prSet presAssocID="{7F1EBB37-9DFE-48EF-998E-E4B2A5DF333A}" presName="composite" presStyleCnt="0"/>
      <dgm:spPr/>
    </dgm:pt>
    <dgm:pt modelId="{790088CC-BB50-4647-A65A-E2F6D2F42614}" type="pres">
      <dgm:prSet presAssocID="{7F1EBB37-9DFE-48EF-998E-E4B2A5DF333A}" presName="imgShp" presStyleLbl="fgImgPlace1" presStyleIdx="3" presStyleCnt="5"/>
      <dgm:spPr>
        <a:solidFill>
          <a:schemeClr val="bg1">
            <a:lumMod val="95000"/>
          </a:schemeClr>
        </a:solidFill>
      </dgm:spPr>
    </dgm:pt>
    <dgm:pt modelId="{ED289B2B-CBE0-4D1C-8055-BD37702479D1}" type="pres">
      <dgm:prSet presAssocID="{7F1EBB37-9DFE-48EF-998E-E4B2A5DF333A}" presName="txShp" presStyleLbl="node1" presStyleIdx="3" presStyleCnt="5">
        <dgm:presLayoutVars>
          <dgm:bulletEnabled val="1"/>
        </dgm:presLayoutVars>
      </dgm:prSet>
      <dgm:spPr/>
    </dgm:pt>
    <dgm:pt modelId="{5281D6DC-3A2C-413E-8D66-A78FD857E9B4}" type="pres">
      <dgm:prSet presAssocID="{E2B0A2C3-AD28-4C23-8C94-389599847AEA}" presName="spacing" presStyleCnt="0"/>
      <dgm:spPr/>
    </dgm:pt>
    <dgm:pt modelId="{C977515A-F8E7-458E-93F4-BD82861D32E1}" type="pres">
      <dgm:prSet presAssocID="{51F1F6D6-CB94-4E01-953F-5B64F2E1DB83}" presName="composite" presStyleCnt="0"/>
      <dgm:spPr/>
    </dgm:pt>
    <dgm:pt modelId="{1BC10206-5201-4D05-8BB8-F32DCCB8A736}" type="pres">
      <dgm:prSet presAssocID="{51F1F6D6-CB94-4E01-953F-5B64F2E1DB83}" presName="imgShp" presStyleLbl="fgImgPlace1" presStyleIdx="4" presStyleCnt="5"/>
      <dgm:spPr>
        <a:solidFill>
          <a:schemeClr val="bg1">
            <a:lumMod val="95000"/>
          </a:schemeClr>
        </a:solidFill>
      </dgm:spPr>
    </dgm:pt>
    <dgm:pt modelId="{8F8F3DF7-1027-47EB-A83F-EA03403DB111}" type="pres">
      <dgm:prSet presAssocID="{51F1F6D6-CB94-4E01-953F-5B64F2E1DB83}" presName="txShp" presStyleLbl="node1" presStyleIdx="4" presStyleCnt="5">
        <dgm:presLayoutVars>
          <dgm:bulletEnabled val="1"/>
        </dgm:presLayoutVars>
      </dgm:prSet>
      <dgm:spPr/>
    </dgm:pt>
  </dgm:ptLst>
  <dgm:cxnLst>
    <dgm:cxn modelId="{26AF4C07-21E4-49B9-9014-0E17BC0177B4}" srcId="{1B3BE46B-A19B-4F11-BB45-D1B8A9B86EB8}" destId="{0F6C0AAC-39CF-4853-8DF0-6DE67B502F80}" srcOrd="1" destOrd="0" parTransId="{5865BF12-A60F-45EE-840A-5D5E65FB52C1}" sibTransId="{3C95F86A-5E1E-42A4-AF28-10A7D5E94315}"/>
    <dgm:cxn modelId="{82D1BA07-F9BC-4660-ACF0-C30C383DF162}" srcId="{1B3BE46B-A19B-4F11-BB45-D1B8A9B86EB8}" destId="{DA131F33-DFFA-46C4-AAA6-38F01DC60666}" srcOrd="0" destOrd="0" parTransId="{175E0962-2A1E-4153-A873-DBFFEE8B3C61}" sibTransId="{AF523B2B-9169-485E-83E5-266383E49094}"/>
    <dgm:cxn modelId="{1A5D6431-2B19-4AA1-9B6C-94E34A26924C}" srcId="{1B3BE46B-A19B-4F11-BB45-D1B8A9B86EB8}" destId="{7F1EBB37-9DFE-48EF-998E-E4B2A5DF333A}" srcOrd="3" destOrd="0" parTransId="{EB878A48-758D-4ADE-BC20-DE94D1BAB746}" sibTransId="{E2B0A2C3-AD28-4C23-8C94-389599847AEA}"/>
    <dgm:cxn modelId="{12EC2B35-862F-4330-8386-1AD52CDBD810}" type="presOf" srcId="{1B3BE46B-A19B-4F11-BB45-D1B8A9B86EB8}" destId="{B79FAAB3-CD59-45C9-9C12-04EA7741BDDE}" srcOrd="0" destOrd="0" presId="urn:microsoft.com/office/officeart/2005/8/layout/vList3"/>
    <dgm:cxn modelId="{68941140-FA44-4F68-A857-E1A4954EF6E1}" type="presOf" srcId="{7F1EBB37-9DFE-48EF-998E-E4B2A5DF333A}" destId="{ED289B2B-CBE0-4D1C-8055-BD37702479D1}" srcOrd="0" destOrd="0" presId="urn:microsoft.com/office/officeart/2005/8/layout/vList3"/>
    <dgm:cxn modelId="{5D02D768-3C62-4B32-938A-6E5062A35E94}" type="presOf" srcId="{2B9121C1-005B-4CF3-BFC6-F47A3D64FE58}" destId="{B61A8F8F-F8EE-400D-B6FB-2BF6EA3BC225}"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78CF5E83-C458-413A-8D7C-CE0FFD142787}" srcId="{1B3BE46B-A19B-4F11-BB45-D1B8A9B86EB8}" destId="{2B9121C1-005B-4CF3-BFC6-F47A3D64FE58}" srcOrd="2" destOrd="0" parTransId="{F678BCDF-83E9-4D31-BA89-174B36FBF760}" sibTransId="{91DD6780-008C-4AF1-93B4-9FF9B71683B2}"/>
    <dgm:cxn modelId="{3E0BDC8F-7EC3-470E-8D3F-5C90BF5CDFC5}" type="presOf" srcId="{0F6C0AAC-39CF-4853-8DF0-6DE67B502F80}" destId="{E738CB01-13DB-4673-BB33-5142B8BB692D}" srcOrd="0" destOrd="0" presId="urn:microsoft.com/office/officeart/2005/8/layout/vList3"/>
    <dgm:cxn modelId="{B307D090-46AE-44BA-B615-FB1D8EB170E9}" srcId="{1B3BE46B-A19B-4F11-BB45-D1B8A9B86EB8}" destId="{51F1F6D6-CB94-4E01-953F-5B64F2E1DB83}" srcOrd="4" destOrd="0" parTransId="{B24B700A-4CD2-46FE-81ED-22495AA65FCE}" sibTransId="{0DC34728-0DFF-40AE-8038-C5E1BEF284D5}"/>
    <dgm:cxn modelId="{CDD8F397-BF77-456C-8962-0BB9E8EC95FB}" type="presOf" srcId="{51F1F6D6-CB94-4E01-953F-5B64F2E1DB83}" destId="{8F8F3DF7-1027-47EB-A83F-EA03403DB111}" srcOrd="0" destOrd="0" presId="urn:microsoft.com/office/officeart/2005/8/layout/vList3"/>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D7B6BE94-BE0A-4005-97C8-914062CD21A1}" type="presParOf" srcId="{B79FAAB3-CD59-45C9-9C12-04EA7741BDDE}" destId="{252F31F6-123E-42E5-B85B-2FCBB9C1850E}" srcOrd="2" destOrd="0" presId="urn:microsoft.com/office/officeart/2005/8/layout/vList3"/>
    <dgm:cxn modelId="{71CECE24-AADA-4092-8AB6-8D126DFE6CA4}" type="presParOf" srcId="{252F31F6-123E-42E5-B85B-2FCBB9C1850E}" destId="{4A12C7A2-7C5B-44F1-88C3-4EEA634CA834}" srcOrd="0" destOrd="0" presId="urn:microsoft.com/office/officeart/2005/8/layout/vList3"/>
    <dgm:cxn modelId="{42012576-53FD-421E-B7C0-7FF874D0F63A}" type="presParOf" srcId="{252F31F6-123E-42E5-B85B-2FCBB9C1850E}" destId="{E738CB01-13DB-4673-BB33-5142B8BB692D}" srcOrd="1" destOrd="0" presId="urn:microsoft.com/office/officeart/2005/8/layout/vList3"/>
    <dgm:cxn modelId="{BA7A7276-6C67-49F9-B7D1-4FB3C7A7FCB7}" type="presParOf" srcId="{B79FAAB3-CD59-45C9-9C12-04EA7741BDDE}" destId="{9E1CCC90-38E2-44B1-99A6-CDD3092FB7E0}" srcOrd="3" destOrd="0" presId="urn:microsoft.com/office/officeart/2005/8/layout/vList3"/>
    <dgm:cxn modelId="{3C4257A5-A806-40DC-BD4B-BBBEBD21D4C6}" type="presParOf" srcId="{B79FAAB3-CD59-45C9-9C12-04EA7741BDDE}" destId="{03ED0BE3-68E0-4015-8473-EE34E21FD8E1}" srcOrd="4" destOrd="0" presId="urn:microsoft.com/office/officeart/2005/8/layout/vList3"/>
    <dgm:cxn modelId="{7B2C5CC7-C6A8-429B-A093-F5862C49C04E}" type="presParOf" srcId="{03ED0BE3-68E0-4015-8473-EE34E21FD8E1}" destId="{9CEB58F9-6F20-40EF-869C-20B55C6975EE}" srcOrd="0" destOrd="0" presId="urn:microsoft.com/office/officeart/2005/8/layout/vList3"/>
    <dgm:cxn modelId="{399BC71F-2B38-4079-BAD8-2F178CE16B9A}" type="presParOf" srcId="{03ED0BE3-68E0-4015-8473-EE34E21FD8E1}" destId="{B61A8F8F-F8EE-400D-B6FB-2BF6EA3BC225}" srcOrd="1" destOrd="0" presId="urn:microsoft.com/office/officeart/2005/8/layout/vList3"/>
    <dgm:cxn modelId="{FC3A2B7A-B363-4A9D-870B-192EC43356BA}" type="presParOf" srcId="{B79FAAB3-CD59-45C9-9C12-04EA7741BDDE}" destId="{389A0007-A9DA-4DA1-AA34-6FBEA7502297}" srcOrd="5" destOrd="0" presId="urn:microsoft.com/office/officeart/2005/8/layout/vList3"/>
    <dgm:cxn modelId="{165A986B-0BFD-4294-8844-A65C261AE19E}" type="presParOf" srcId="{B79FAAB3-CD59-45C9-9C12-04EA7741BDDE}" destId="{EF0C4058-A64E-4776-A75E-7DEBFD2804B8}" srcOrd="6" destOrd="0" presId="urn:microsoft.com/office/officeart/2005/8/layout/vList3"/>
    <dgm:cxn modelId="{89FC71CF-7010-4B42-B2A1-A42922B1A8AD}" type="presParOf" srcId="{EF0C4058-A64E-4776-A75E-7DEBFD2804B8}" destId="{790088CC-BB50-4647-A65A-E2F6D2F42614}" srcOrd="0" destOrd="0" presId="urn:microsoft.com/office/officeart/2005/8/layout/vList3"/>
    <dgm:cxn modelId="{9BD6AD30-112E-4B5A-8584-A7CA7D53B6A9}" type="presParOf" srcId="{EF0C4058-A64E-4776-A75E-7DEBFD2804B8}" destId="{ED289B2B-CBE0-4D1C-8055-BD37702479D1}" srcOrd="1" destOrd="0" presId="urn:microsoft.com/office/officeart/2005/8/layout/vList3"/>
    <dgm:cxn modelId="{2C8EC532-71C5-4476-A393-2B411C869BC0}" type="presParOf" srcId="{B79FAAB3-CD59-45C9-9C12-04EA7741BDDE}" destId="{5281D6DC-3A2C-413E-8D66-A78FD857E9B4}" srcOrd="7" destOrd="0" presId="urn:microsoft.com/office/officeart/2005/8/layout/vList3"/>
    <dgm:cxn modelId="{864AEA99-0B0E-4288-9CCE-AF59ABEABDC9}" type="presParOf" srcId="{B79FAAB3-CD59-45C9-9C12-04EA7741BDDE}" destId="{C977515A-F8E7-458E-93F4-BD82861D32E1}" srcOrd="8" destOrd="0" presId="urn:microsoft.com/office/officeart/2005/8/layout/vList3"/>
    <dgm:cxn modelId="{6C34E83A-EAD7-4A4C-B126-AE0D012D2683}" type="presParOf" srcId="{C977515A-F8E7-458E-93F4-BD82861D32E1}" destId="{1BC10206-5201-4D05-8BB8-F32DCCB8A736}" srcOrd="0" destOrd="0" presId="urn:microsoft.com/office/officeart/2005/8/layout/vList3"/>
    <dgm:cxn modelId="{4626CC7B-78E2-4501-A7F7-3DBC8E59DCE6}" type="presParOf" srcId="{C977515A-F8E7-458E-93F4-BD82861D32E1}" destId="{8F8F3DF7-1027-47EB-A83F-EA03403DB111}"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custT="1"/>
      <dgm:spPr/>
      <dgm:t>
        <a:bodyPr/>
        <a:lstStyle/>
        <a:p>
          <a:pPr>
            <a:buFont typeface="Arial" panose="020B0604020202020204" pitchFamily="34" charset="0"/>
            <a:buChar char="•"/>
          </a:pPr>
          <a:r>
            <a:rPr lang="en-US" sz="2200" dirty="0">
              <a:solidFill>
                <a:schemeClr val="tx2"/>
              </a:solidFill>
            </a:rPr>
            <a:t>Scale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D3257210-B71E-41C9-9321-07B6A056AE6C}">
      <dgm:prSet custT="1"/>
      <dgm:spPr/>
      <dgm:t>
        <a:bodyPr/>
        <a:lstStyle/>
        <a:p>
          <a:r>
            <a:rPr lang="en-US" sz="2200" dirty="0">
              <a:solidFill>
                <a:schemeClr val="tx2"/>
              </a:solidFill>
            </a:rPr>
            <a:t>Advanced security </a:t>
          </a:r>
        </a:p>
      </dgm:t>
    </dgm:pt>
    <dgm:pt modelId="{C2EF50E9-D02F-4C8B-8240-A2D00DA47E3C}" type="parTrans" cxnId="{B2D2C021-285D-4AD0-AB96-5BFAEB786B40}">
      <dgm:prSet/>
      <dgm:spPr/>
      <dgm:t>
        <a:bodyPr/>
        <a:lstStyle/>
        <a:p>
          <a:endParaRPr lang="en-US"/>
        </a:p>
      </dgm:t>
    </dgm:pt>
    <dgm:pt modelId="{14EA8E44-FFC2-4632-9102-DFDC23913E2A}" type="sibTrans" cxnId="{B2D2C021-285D-4AD0-AB96-5BFAEB786B40}">
      <dgm:prSet/>
      <dgm:spPr/>
      <dgm:t>
        <a:bodyPr/>
        <a:lstStyle/>
        <a:p>
          <a:endParaRPr lang="en-US"/>
        </a:p>
      </dgm:t>
    </dgm:pt>
    <dgm:pt modelId="{3B9370C5-77CF-41A2-8E44-072D14861493}">
      <dgm:prSet custT="1"/>
      <dgm:spPr/>
      <dgm:t>
        <a:bodyPr/>
        <a:lstStyle/>
        <a:p>
          <a:r>
            <a:rPr lang="en-US" sz="2200" dirty="0">
              <a:solidFill>
                <a:schemeClr val="tx2"/>
              </a:solidFill>
            </a:rPr>
            <a:t>Automatic tuning </a:t>
          </a:r>
        </a:p>
      </dgm:t>
    </dgm:pt>
    <dgm:pt modelId="{22EC8849-B74E-4081-99BC-4BB36E196640}" type="parTrans" cxnId="{1DEFC424-9657-4C4E-AB21-BCDA7DF8C3A6}">
      <dgm:prSet/>
      <dgm:spPr/>
      <dgm:t>
        <a:bodyPr/>
        <a:lstStyle/>
        <a:p>
          <a:endParaRPr lang="en-US"/>
        </a:p>
      </dgm:t>
    </dgm:pt>
    <dgm:pt modelId="{B836A885-1BAA-4A21-A1AC-991B5740C1B2}" type="sibTrans" cxnId="{1DEFC424-9657-4C4E-AB21-BCDA7DF8C3A6}">
      <dgm:prSet/>
      <dgm:spPr/>
      <dgm:t>
        <a:bodyPr/>
        <a:lstStyle/>
        <a:p>
          <a:endParaRPr lang="en-US"/>
        </a:p>
      </dgm:t>
    </dgm:pt>
    <dgm:pt modelId="{46F07AC1-BECC-44B1-A6B3-88BF3467DDCC}">
      <dgm:prSet custT="1"/>
      <dgm:spPr/>
      <dgm:t>
        <a:bodyPr/>
        <a:lstStyle/>
        <a:p>
          <a:r>
            <a:rPr lang="en-US" sz="2200" dirty="0">
              <a:solidFill>
                <a:schemeClr val="tx2"/>
              </a:solidFill>
            </a:rPr>
            <a:t>Built-in monitoring </a:t>
          </a:r>
        </a:p>
      </dgm:t>
    </dgm:pt>
    <dgm:pt modelId="{059AA75E-6E27-4BB6-B19B-6F52F606010A}" type="parTrans" cxnId="{1E0A5068-6E02-45A7-B3CC-04D8FE4D11B9}">
      <dgm:prSet/>
      <dgm:spPr/>
      <dgm:t>
        <a:bodyPr/>
        <a:lstStyle/>
        <a:p>
          <a:endParaRPr lang="en-US"/>
        </a:p>
      </dgm:t>
    </dgm:pt>
    <dgm:pt modelId="{A205A3F0-37A1-4912-BF90-B2013C965F52}" type="sibTrans" cxnId="{1E0A5068-6E02-45A7-B3CC-04D8FE4D11B9}">
      <dgm:prSet/>
      <dgm:spPr/>
      <dgm:t>
        <a:bodyPr/>
        <a:lstStyle/>
        <a:p>
          <a:endParaRPr lang="en-US"/>
        </a:p>
      </dgm:t>
    </dgm:pt>
    <dgm:pt modelId="{3334CAC8-EFC6-41B1-A649-3A9B192E9C39}">
      <dgm:prSet custT="1"/>
      <dgm:spPr/>
      <dgm:t>
        <a:bodyPr/>
        <a:lstStyle/>
        <a:p>
          <a:r>
            <a:rPr lang="en-US" sz="2200" dirty="0">
              <a:solidFill>
                <a:schemeClr val="tx2"/>
              </a:solidFill>
            </a:rPr>
            <a:t>Built-in intelligence </a:t>
          </a:r>
        </a:p>
      </dgm:t>
    </dgm:pt>
    <dgm:pt modelId="{22E9670F-BE66-4BCF-B6F8-D1DE10E15DD3}" type="parTrans" cxnId="{A6413DFA-5D34-42A0-95D0-CB1FE8A5AC36}">
      <dgm:prSet/>
      <dgm:spPr/>
      <dgm:t>
        <a:bodyPr/>
        <a:lstStyle/>
        <a:p>
          <a:endParaRPr lang="en-US"/>
        </a:p>
      </dgm:t>
    </dgm:pt>
    <dgm:pt modelId="{892648E1-AB13-45AB-8022-E964325AA79E}" type="sibTrans" cxnId="{A6413DFA-5D34-42A0-95D0-CB1FE8A5AC36}">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F310B284-C09D-46B0-A0ED-F6A0DF33C55E}" type="pres">
      <dgm:prSet presAssocID="{D3257210-B71E-41C9-9321-07B6A056AE6C}" presName="composite" presStyleCnt="0"/>
      <dgm:spPr/>
    </dgm:pt>
    <dgm:pt modelId="{57467DF1-65E3-4D4B-9DC9-5B6E7524E660}" type="pres">
      <dgm:prSet presAssocID="{D3257210-B71E-41C9-9321-07B6A056AE6C}" presName="imgShp" presStyleLbl="fgImgPlace1" presStyleIdx="1" presStyleCnt="5"/>
      <dgm:spPr>
        <a:solidFill>
          <a:schemeClr val="bg1">
            <a:lumMod val="95000"/>
          </a:schemeClr>
        </a:solidFill>
      </dgm:spPr>
    </dgm:pt>
    <dgm:pt modelId="{FB6994A9-E245-4ABF-9030-99F23660AF0D}" type="pres">
      <dgm:prSet presAssocID="{D3257210-B71E-41C9-9321-07B6A056AE6C}" presName="txShp" presStyleLbl="node1" presStyleIdx="1" presStyleCnt="5">
        <dgm:presLayoutVars>
          <dgm:bulletEnabled val="1"/>
        </dgm:presLayoutVars>
      </dgm:prSet>
      <dgm:spPr/>
    </dgm:pt>
    <dgm:pt modelId="{383AA9AA-E6DF-4D5C-9E99-9F2270D2C159}" type="pres">
      <dgm:prSet presAssocID="{14EA8E44-FFC2-4632-9102-DFDC23913E2A}" presName="spacing" presStyleCnt="0"/>
      <dgm:spPr/>
    </dgm:pt>
    <dgm:pt modelId="{839560C7-9114-466D-9AFA-5F66AC33B712}" type="pres">
      <dgm:prSet presAssocID="{3B9370C5-77CF-41A2-8E44-072D14861493}" presName="composite" presStyleCnt="0"/>
      <dgm:spPr/>
    </dgm:pt>
    <dgm:pt modelId="{601BFC33-FE3A-4BDE-88FE-493B6E1B6FB3}" type="pres">
      <dgm:prSet presAssocID="{3B9370C5-77CF-41A2-8E44-072D14861493}" presName="imgShp" presStyleLbl="fgImgPlace1" presStyleIdx="2" presStyleCnt="5"/>
      <dgm:spPr>
        <a:solidFill>
          <a:schemeClr val="bg1">
            <a:lumMod val="95000"/>
          </a:schemeClr>
        </a:solidFill>
      </dgm:spPr>
    </dgm:pt>
    <dgm:pt modelId="{A3AC942A-802A-45B5-884A-20C804D0F3E0}" type="pres">
      <dgm:prSet presAssocID="{3B9370C5-77CF-41A2-8E44-072D14861493}" presName="txShp" presStyleLbl="node1" presStyleIdx="2" presStyleCnt="5">
        <dgm:presLayoutVars>
          <dgm:bulletEnabled val="1"/>
        </dgm:presLayoutVars>
      </dgm:prSet>
      <dgm:spPr/>
    </dgm:pt>
    <dgm:pt modelId="{A5D998E6-5119-49B2-8308-711DB539B232}" type="pres">
      <dgm:prSet presAssocID="{B836A885-1BAA-4A21-A1AC-991B5740C1B2}" presName="spacing" presStyleCnt="0"/>
      <dgm:spPr/>
    </dgm:pt>
    <dgm:pt modelId="{B939AFB1-E72A-4AE2-A6C6-0330A1284A60}" type="pres">
      <dgm:prSet presAssocID="{46F07AC1-BECC-44B1-A6B3-88BF3467DDCC}" presName="composite" presStyleCnt="0"/>
      <dgm:spPr/>
    </dgm:pt>
    <dgm:pt modelId="{6039329E-4295-499A-B0FF-8DFA17283B09}" type="pres">
      <dgm:prSet presAssocID="{46F07AC1-BECC-44B1-A6B3-88BF3467DDCC}" presName="imgShp" presStyleLbl="fgImgPlace1" presStyleIdx="3" presStyleCnt="5"/>
      <dgm:spPr>
        <a:solidFill>
          <a:schemeClr val="bg1">
            <a:lumMod val="95000"/>
          </a:schemeClr>
        </a:solidFill>
      </dgm:spPr>
    </dgm:pt>
    <dgm:pt modelId="{B401C2C9-567B-48BC-B477-898F0A169C0B}" type="pres">
      <dgm:prSet presAssocID="{46F07AC1-BECC-44B1-A6B3-88BF3467DDCC}" presName="txShp" presStyleLbl="node1" presStyleIdx="3" presStyleCnt="5">
        <dgm:presLayoutVars>
          <dgm:bulletEnabled val="1"/>
        </dgm:presLayoutVars>
      </dgm:prSet>
      <dgm:spPr/>
    </dgm:pt>
    <dgm:pt modelId="{9665675D-0A69-4B7B-A4DF-10CBF8512707}" type="pres">
      <dgm:prSet presAssocID="{A205A3F0-37A1-4912-BF90-B2013C965F52}" presName="spacing" presStyleCnt="0"/>
      <dgm:spPr/>
    </dgm:pt>
    <dgm:pt modelId="{12EC4F81-F54C-49D6-B068-827B7A4F8EE2}" type="pres">
      <dgm:prSet presAssocID="{3334CAC8-EFC6-41B1-A649-3A9B192E9C39}" presName="composite" presStyleCnt="0"/>
      <dgm:spPr/>
    </dgm:pt>
    <dgm:pt modelId="{E76C1DF1-CC82-4F91-972B-D91FC56976CE}" type="pres">
      <dgm:prSet presAssocID="{3334CAC8-EFC6-41B1-A649-3A9B192E9C39}" presName="imgShp" presStyleLbl="fgImgPlace1" presStyleIdx="4" presStyleCnt="5"/>
      <dgm:spPr>
        <a:solidFill>
          <a:schemeClr val="bg1">
            <a:lumMod val="95000"/>
          </a:schemeClr>
        </a:solidFill>
      </dgm:spPr>
    </dgm:pt>
    <dgm:pt modelId="{FD7CE52F-A999-4391-8104-68A25F268DDA}" type="pres">
      <dgm:prSet presAssocID="{3334CAC8-EFC6-41B1-A649-3A9B192E9C39}" presName="txShp" presStyleLbl="node1" presStyleIdx="4" presStyleCnt="5">
        <dgm:presLayoutVars>
          <dgm:bulletEnabled val="1"/>
        </dgm:presLayoutVars>
      </dgm:prSet>
      <dgm:spPr/>
    </dgm:pt>
  </dgm:ptLst>
  <dgm:cxnLst>
    <dgm:cxn modelId="{82D1BA07-F9BC-4660-ACF0-C30C383DF162}" srcId="{1B3BE46B-A19B-4F11-BB45-D1B8A9B86EB8}" destId="{DA131F33-DFFA-46C4-AAA6-38F01DC60666}" srcOrd="0" destOrd="0" parTransId="{175E0962-2A1E-4153-A873-DBFFEE8B3C61}" sibTransId="{AF523B2B-9169-485E-83E5-266383E49094}"/>
    <dgm:cxn modelId="{B2D2C021-285D-4AD0-AB96-5BFAEB786B40}" srcId="{1B3BE46B-A19B-4F11-BB45-D1B8A9B86EB8}" destId="{D3257210-B71E-41C9-9321-07B6A056AE6C}" srcOrd="1" destOrd="0" parTransId="{C2EF50E9-D02F-4C8B-8240-A2D00DA47E3C}" sibTransId="{14EA8E44-FFC2-4632-9102-DFDC23913E2A}"/>
    <dgm:cxn modelId="{1DEFC424-9657-4C4E-AB21-BCDA7DF8C3A6}" srcId="{1B3BE46B-A19B-4F11-BB45-D1B8A9B86EB8}" destId="{3B9370C5-77CF-41A2-8E44-072D14861493}" srcOrd="2" destOrd="0" parTransId="{22EC8849-B74E-4081-99BC-4BB36E196640}" sibTransId="{B836A885-1BAA-4A21-A1AC-991B5740C1B2}"/>
    <dgm:cxn modelId="{12EC2B35-862F-4330-8386-1AD52CDBD810}" type="presOf" srcId="{1B3BE46B-A19B-4F11-BB45-D1B8A9B86EB8}" destId="{B79FAAB3-CD59-45C9-9C12-04EA7741BDDE}" srcOrd="0" destOrd="0" presId="urn:microsoft.com/office/officeart/2005/8/layout/vList3"/>
    <dgm:cxn modelId="{1E0A5068-6E02-45A7-B3CC-04D8FE4D11B9}" srcId="{1B3BE46B-A19B-4F11-BB45-D1B8A9B86EB8}" destId="{46F07AC1-BECC-44B1-A6B3-88BF3467DDCC}" srcOrd="3" destOrd="0" parTransId="{059AA75E-6E27-4BB6-B19B-6F52F606010A}" sibTransId="{A205A3F0-37A1-4912-BF90-B2013C965F52}"/>
    <dgm:cxn modelId="{56294D4F-4988-477A-B1DF-956703877402}" type="presOf" srcId="{3334CAC8-EFC6-41B1-A649-3A9B192E9C39}" destId="{FD7CE52F-A999-4391-8104-68A25F268DDA}" srcOrd="0" destOrd="0" presId="urn:microsoft.com/office/officeart/2005/8/layout/vList3"/>
    <dgm:cxn modelId="{1BD35070-8389-4591-A6A6-A1B02E59C78D}" type="presOf" srcId="{D3257210-B71E-41C9-9321-07B6A056AE6C}" destId="{FB6994A9-E245-4ABF-9030-99F23660AF0D}" srcOrd="0" destOrd="0" presId="urn:microsoft.com/office/officeart/2005/8/layout/vList3"/>
    <dgm:cxn modelId="{BEC20257-2CA7-42DA-9EDD-547D3782BDE7}" type="presOf" srcId="{3B9370C5-77CF-41A2-8E44-072D14861493}" destId="{A3AC942A-802A-45B5-884A-20C804D0F3E0}"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DCB9C0AC-EFAD-4B1C-AC7C-2621CFA36360}" type="presOf" srcId="{46F07AC1-BECC-44B1-A6B3-88BF3467DDCC}" destId="{B401C2C9-567B-48BC-B477-898F0A169C0B}" srcOrd="0" destOrd="0" presId="urn:microsoft.com/office/officeart/2005/8/layout/vList3"/>
    <dgm:cxn modelId="{A6413DFA-5D34-42A0-95D0-CB1FE8A5AC36}" srcId="{1B3BE46B-A19B-4F11-BB45-D1B8A9B86EB8}" destId="{3334CAC8-EFC6-41B1-A649-3A9B192E9C39}" srcOrd="4" destOrd="0" parTransId="{22E9670F-BE66-4BCF-B6F8-D1DE10E15DD3}" sibTransId="{892648E1-AB13-45AB-8022-E964325AA79E}"/>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AA11341E-5C44-4F58-8D20-F5A18E23BFDA}" type="presParOf" srcId="{B79FAAB3-CD59-45C9-9C12-04EA7741BDDE}" destId="{F310B284-C09D-46B0-A0ED-F6A0DF33C55E}" srcOrd="2" destOrd="0" presId="urn:microsoft.com/office/officeart/2005/8/layout/vList3"/>
    <dgm:cxn modelId="{0F621B0A-18D0-493B-873B-BB51B18E7C36}" type="presParOf" srcId="{F310B284-C09D-46B0-A0ED-F6A0DF33C55E}" destId="{57467DF1-65E3-4D4B-9DC9-5B6E7524E660}" srcOrd="0" destOrd="0" presId="urn:microsoft.com/office/officeart/2005/8/layout/vList3"/>
    <dgm:cxn modelId="{33B7350B-9811-4A70-A9C0-9C4D34D5FF91}" type="presParOf" srcId="{F310B284-C09D-46B0-A0ED-F6A0DF33C55E}" destId="{FB6994A9-E245-4ABF-9030-99F23660AF0D}" srcOrd="1" destOrd="0" presId="urn:microsoft.com/office/officeart/2005/8/layout/vList3"/>
    <dgm:cxn modelId="{17A308E5-B968-4E67-9E98-050069825BC2}" type="presParOf" srcId="{B79FAAB3-CD59-45C9-9C12-04EA7741BDDE}" destId="{383AA9AA-E6DF-4D5C-9E99-9F2270D2C159}" srcOrd="3" destOrd="0" presId="urn:microsoft.com/office/officeart/2005/8/layout/vList3"/>
    <dgm:cxn modelId="{D7CCAF1F-B0DF-4FB0-B2D1-43DF325A0B09}" type="presParOf" srcId="{B79FAAB3-CD59-45C9-9C12-04EA7741BDDE}" destId="{839560C7-9114-466D-9AFA-5F66AC33B712}" srcOrd="4" destOrd="0" presId="urn:microsoft.com/office/officeart/2005/8/layout/vList3"/>
    <dgm:cxn modelId="{6E5B41C5-85A3-4007-92E9-C596861F09C1}" type="presParOf" srcId="{839560C7-9114-466D-9AFA-5F66AC33B712}" destId="{601BFC33-FE3A-4BDE-88FE-493B6E1B6FB3}" srcOrd="0" destOrd="0" presId="urn:microsoft.com/office/officeart/2005/8/layout/vList3"/>
    <dgm:cxn modelId="{0E76A610-8AD0-4717-B57B-09D4C4F0127F}" type="presParOf" srcId="{839560C7-9114-466D-9AFA-5F66AC33B712}" destId="{A3AC942A-802A-45B5-884A-20C804D0F3E0}" srcOrd="1" destOrd="0" presId="urn:microsoft.com/office/officeart/2005/8/layout/vList3"/>
    <dgm:cxn modelId="{3005AC8C-927F-4626-9B6F-DAABA5AB3C5D}" type="presParOf" srcId="{B79FAAB3-CD59-45C9-9C12-04EA7741BDDE}" destId="{A5D998E6-5119-49B2-8308-711DB539B232}" srcOrd="5" destOrd="0" presId="urn:microsoft.com/office/officeart/2005/8/layout/vList3"/>
    <dgm:cxn modelId="{113728F2-7E76-4296-AA04-737590103462}" type="presParOf" srcId="{B79FAAB3-CD59-45C9-9C12-04EA7741BDDE}" destId="{B939AFB1-E72A-4AE2-A6C6-0330A1284A60}" srcOrd="6" destOrd="0" presId="urn:microsoft.com/office/officeart/2005/8/layout/vList3"/>
    <dgm:cxn modelId="{D97B5B99-6B1B-43AA-AFE5-1F077F9BA711}" type="presParOf" srcId="{B939AFB1-E72A-4AE2-A6C6-0330A1284A60}" destId="{6039329E-4295-499A-B0FF-8DFA17283B09}" srcOrd="0" destOrd="0" presId="urn:microsoft.com/office/officeart/2005/8/layout/vList3"/>
    <dgm:cxn modelId="{BD9F9A16-78CC-466D-8B96-3784DE848687}" type="presParOf" srcId="{B939AFB1-E72A-4AE2-A6C6-0330A1284A60}" destId="{B401C2C9-567B-48BC-B477-898F0A169C0B}" srcOrd="1" destOrd="0" presId="urn:microsoft.com/office/officeart/2005/8/layout/vList3"/>
    <dgm:cxn modelId="{B151F888-D205-44C2-B3F3-13E0BE5B7065}" type="presParOf" srcId="{B79FAAB3-CD59-45C9-9C12-04EA7741BDDE}" destId="{9665675D-0A69-4B7B-A4DF-10CBF8512707}" srcOrd="7" destOrd="0" presId="urn:microsoft.com/office/officeart/2005/8/layout/vList3"/>
    <dgm:cxn modelId="{DCAFEC2D-4AFE-40DC-99A7-024C7D844F2B}" type="presParOf" srcId="{B79FAAB3-CD59-45C9-9C12-04EA7741BDDE}" destId="{12EC4F81-F54C-49D6-B068-827B7A4F8EE2}" srcOrd="8" destOrd="0" presId="urn:microsoft.com/office/officeart/2005/8/layout/vList3"/>
    <dgm:cxn modelId="{78BA005E-AC11-4CAD-8639-DA66945F2843}" type="presParOf" srcId="{12EC4F81-F54C-49D6-B068-827B7A4F8EE2}" destId="{E76C1DF1-CC82-4F91-972B-D91FC56976CE}" srcOrd="0" destOrd="0" presId="urn:microsoft.com/office/officeart/2005/8/layout/vList3"/>
    <dgm:cxn modelId="{DC0AB88A-FCCF-4F42-90E4-00AE28DE4DBA}" type="presParOf" srcId="{12EC4F81-F54C-49D6-B068-827B7A4F8EE2}" destId="{FD7CE52F-A999-4391-8104-68A25F268DDA}"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E5A91F2-0495-4869-B7BF-3F082CBAD7F1}"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7EEBECA8-3BD3-463E-AEFE-ABA1003D727F}">
      <dgm:prSet phldrT="[Text]" custT="1"/>
      <dgm:spPr>
        <a:noFill/>
        <a:ln>
          <a:solidFill>
            <a:schemeClr val="accent1"/>
          </a:solidFill>
        </a:ln>
      </dgm:spPr>
      <dgm:t>
        <a:bodyPr/>
        <a:lstStyle/>
        <a:p>
          <a:r>
            <a:rPr lang="en-US" sz="500" kern="1200">
              <a:solidFill>
                <a:srgbClr val="000000"/>
              </a:solidFill>
            </a:rPr>
            <a:t> </a:t>
          </a:r>
        </a:p>
      </dgm:t>
    </dgm:pt>
    <dgm:pt modelId="{5DA17589-ED33-4E23-A25D-E6DDFE785678}" type="parTrans" cxnId="{E3FD5A2B-CE66-4B73-8830-0740E7C8969C}">
      <dgm:prSet/>
      <dgm:spPr/>
      <dgm:t>
        <a:bodyPr/>
        <a:lstStyle/>
        <a:p>
          <a:endParaRPr lang="en-US"/>
        </a:p>
      </dgm:t>
    </dgm:pt>
    <dgm:pt modelId="{85409F81-D1C8-4065-BA14-E1825D413117}" type="sibTrans" cxnId="{E3FD5A2B-CE66-4B73-8830-0740E7C8969C}">
      <dgm:prSet/>
      <dgm:spPr/>
      <dgm:t>
        <a:bodyPr/>
        <a:lstStyle/>
        <a:p>
          <a:endParaRPr lang="en-US"/>
        </a:p>
      </dgm:t>
    </dgm:pt>
    <dgm:pt modelId="{82643370-9403-46C2-9E82-37A7DB73FEEA}">
      <dgm:prSet phldrT="[Text]" custT="1"/>
      <dgm:spPr>
        <a:noFill/>
        <a:ln>
          <a:solidFill>
            <a:schemeClr val="accent1"/>
          </a:solidFill>
        </a:ln>
      </dgm:spPr>
      <dgm:t>
        <a:bodyPr/>
        <a:lstStyle/>
        <a:p>
          <a:pPr marL="0" lvl="0" algn="l" defTabSz="222250">
            <a:lnSpc>
              <a:spcPct val="90000"/>
            </a:lnSpc>
            <a:spcBef>
              <a:spcPct val="0"/>
            </a:spcBef>
            <a:spcAft>
              <a:spcPct val="35000"/>
            </a:spcAft>
            <a:buNone/>
          </a:pPr>
          <a:r>
            <a:rPr lang="en-US" sz="500" kern="1200">
              <a:solidFill>
                <a:srgbClr val="000000"/>
              </a:solidFill>
            </a:rPr>
            <a:t> </a:t>
          </a:r>
        </a:p>
      </dgm:t>
    </dgm:pt>
    <dgm:pt modelId="{F89A1DCF-528D-48CF-9A7C-83BA25EDFA8E}" type="parTrans" cxnId="{D2789B63-2930-456B-98A6-53702B2EE33E}">
      <dgm:prSet/>
      <dgm:spPr/>
      <dgm:t>
        <a:bodyPr/>
        <a:lstStyle/>
        <a:p>
          <a:endParaRPr lang="en-US"/>
        </a:p>
      </dgm:t>
    </dgm:pt>
    <dgm:pt modelId="{AF53B491-7579-4E53-B3B2-3995208ACE0B}" type="sibTrans" cxnId="{D2789B63-2930-456B-98A6-53702B2EE33E}">
      <dgm:prSet/>
      <dgm:spPr/>
      <dgm:t>
        <a:bodyPr/>
        <a:lstStyle/>
        <a:p>
          <a:endParaRPr lang="en-US"/>
        </a:p>
      </dgm:t>
    </dgm:pt>
    <dgm:pt modelId="{E53AB5D7-BF8C-4B52-A868-B6F036A3DAA2}">
      <dgm:prSet phldrT="[Text]" custT="1"/>
      <dgm:spPr>
        <a:noFill/>
        <a:ln>
          <a:solidFill>
            <a:schemeClr val="accent1"/>
          </a:solidFill>
        </a:ln>
      </dgm:spPr>
      <dgm:t>
        <a:bodyPr/>
        <a:lstStyle/>
        <a:p>
          <a:r>
            <a:rPr lang="en-US" sz="1400" kern="1200">
              <a:solidFill>
                <a:srgbClr val="000000"/>
              </a:solidFill>
            </a:rPr>
            <a:t>Single instance or Instance pool</a:t>
          </a:r>
          <a:endParaRPr lang="en-US" sz="1400" kern="1200">
            <a:solidFill>
              <a:srgbClr val="000000"/>
            </a:solidFill>
            <a:latin typeface="Segoe UI"/>
            <a:ea typeface="+mn-ea"/>
            <a:cs typeface="+mn-cs"/>
          </a:endParaRPr>
        </a:p>
      </dgm:t>
    </dgm:pt>
    <dgm:pt modelId="{2631B2FB-F68E-4FE4-832D-A55DD950AF64}" type="sibTrans" cxnId="{23517FB9-F554-4532-BDEB-F1F433E128E6}">
      <dgm:prSet/>
      <dgm:spPr/>
      <dgm:t>
        <a:bodyPr/>
        <a:lstStyle/>
        <a:p>
          <a:endParaRPr lang="en-US"/>
        </a:p>
      </dgm:t>
    </dgm:pt>
    <dgm:pt modelId="{1C9A1CB0-5877-42B8-A6FC-520293D9C3EF}" type="parTrans" cxnId="{23517FB9-F554-4532-BDEB-F1F433E128E6}">
      <dgm:prSet/>
      <dgm:spPr/>
      <dgm:t>
        <a:bodyPr/>
        <a:lstStyle/>
        <a:p>
          <a:endParaRPr lang="en-US"/>
        </a:p>
      </dgm:t>
    </dgm:pt>
    <dgm:pt modelId="{2F6BA7EF-BA35-4E19-8667-81D0931C94CC}">
      <dgm:prSet custT="1"/>
      <dgm:spPr/>
      <dgm:t>
        <a:bodyPr/>
        <a:lstStyle/>
        <a:p>
          <a:r>
            <a:rPr lang="en-US" sz="1400" kern="1200">
              <a:solidFill>
                <a:srgbClr val="000000"/>
              </a:solidFill>
              <a:latin typeface="Segoe UI"/>
            </a:rPr>
            <a:t>SQL Server surface area (vast majority)</a:t>
          </a:r>
          <a:endParaRPr lang="en-US" sz="1400" kern="1200">
            <a:solidFill>
              <a:srgbClr val="000000"/>
            </a:solidFill>
            <a:latin typeface="Segoe UI"/>
            <a:ea typeface="+mn-ea"/>
            <a:cs typeface="+mn-cs"/>
          </a:endParaRPr>
        </a:p>
      </dgm:t>
    </dgm:pt>
    <dgm:pt modelId="{5693F088-382E-4FA8-8008-F38EB31382ED}" type="parTrans" cxnId="{B30DDFE5-F875-4434-95DF-8CE0A2D3BE4C}">
      <dgm:prSet/>
      <dgm:spPr/>
      <dgm:t>
        <a:bodyPr/>
        <a:lstStyle/>
        <a:p>
          <a:endParaRPr lang="en-US"/>
        </a:p>
      </dgm:t>
    </dgm:pt>
    <dgm:pt modelId="{C5CC85CE-838F-4D2F-9231-BB4669EAB010}" type="sibTrans" cxnId="{B30DDFE5-F875-4434-95DF-8CE0A2D3BE4C}">
      <dgm:prSet/>
      <dgm:spPr/>
      <dgm:t>
        <a:bodyPr/>
        <a:lstStyle/>
        <a:p>
          <a:endParaRPr lang="en-US"/>
        </a:p>
      </dgm:t>
    </dgm:pt>
    <dgm:pt modelId="{856864C2-9C00-43A3-9E36-9724F6447B29}">
      <dgm:prSet custT="1"/>
      <dgm:spPr/>
      <dgm:t>
        <a:bodyPr/>
        <a:lstStyle/>
        <a:p>
          <a:r>
            <a:rPr lang="en-US" sz="1400" kern="1200">
              <a:solidFill>
                <a:srgbClr val="000000"/>
              </a:solidFill>
              <a:latin typeface="Segoe UI"/>
            </a:rPr>
            <a:t>Native virtual network support</a:t>
          </a:r>
          <a:endParaRPr lang="en-US" sz="1400" kern="1200">
            <a:solidFill>
              <a:srgbClr val="000000"/>
            </a:solidFill>
            <a:latin typeface="Segoe UI"/>
            <a:ea typeface="+mn-ea"/>
            <a:cs typeface="+mn-cs"/>
          </a:endParaRPr>
        </a:p>
      </dgm:t>
    </dgm:pt>
    <dgm:pt modelId="{4E0E049E-E1DB-4EC7-9B65-405800E9DB25}" type="parTrans" cxnId="{A19F2061-E9D0-407A-86FE-204BA9FC7BF1}">
      <dgm:prSet/>
      <dgm:spPr/>
      <dgm:t>
        <a:bodyPr/>
        <a:lstStyle/>
        <a:p>
          <a:endParaRPr lang="en-US"/>
        </a:p>
      </dgm:t>
    </dgm:pt>
    <dgm:pt modelId="{AFFF6CEC-21CA-4DBB-B75D-DC6B1495B98A}" type="sibTrans" cxnId="{A19F2061-E9D0-407A-86FE-204BA9FC7BF1}">
      <dgm:prSet/>
      <dgm:spPr/>
      <dgm:t>
        <a:bodyPr/>
        <a:lstStyle/>
        <a:p>
          <a:endParaRPr lang="en-US"/>
        </a:p>
      </dgm:t>
    </dgm:pt>
    <dgm:pt modelId="{EBD410B4-192F-4395-AA8E-AA34F71C713A}">
      <dgm:prSet custT="1"/>
      <dgm:spPr/>
      <dgm:t>
        <a:bodyPr/>
        <a:lstStyle/>
        <a:p>
          <a:r>
            <a:rPr lang="en-US" sz="1400" kern="1200">
              <a:solidFill>
                <a:srgbClr val="000000"/>
              </a:solidFill>
              <a:latin typeface="Segoe UI"/>
              <a:ea typeface="+mn-ea"/>
              <a:cs typeface="+mn-cs"/>
            </a:rPr>
            <a:t>Fully managed Service</a:t>
          </a:r>
        </a:p>
      </dgm:t>
    </dgm:pt>
    <dgm:pt modelId="{6D408691-DE7B-4083-BF77-5E49CC6A1D45}" type="parTrans" cxnId="{4C8B74F1-EE78-413D-908B-84981B1CF6DB}">
      <dgm:prSet/>
      <dgm:spPr/>
      <dgm:t>
        <a:bodyPr/>
        <a:lstStyle/>
        <a:p>
          <a:endParaRPr lang="en-US"/>
        </a:p>
      </dgm:t>
    </dgm:pt>
    <dgm:pt modelId="{1DA9B533-5141-4AD6-9C29-81971711F2D6}" type="sibTrans" cxnId="{4C8B74F1-EE78-413D-908B-84981B1CF6DB}">
      <dgm:prSet/>
      <dgm:spPr/>
      <dgm:t>
        <a:bodyPr/>
        <a:lstStyle/>
        <a:p>
          <a:endParaRPr lang="en-US"/>
        </a:p>
      </dgm:t>
    </dgm:pt>
    <dgm:pt modelId="{672B040B-4BCF-48BE-8CF8-6A20E92CEA4F}">
      <dgm:prSet custT="1"/>
      <dgm:spPr/>
      <dgm:t>
        <a:bodyPr/>
        <a:lstStyle/>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Near zero downtime migration using log-shipping</a:t>
          </a:r>
        </a:p>
      </dgm:t>
    </dgm:pt>
    <dgm:pt modelId="{B1A13FFF-8F4E-429D-99C5-B58D86757958}" type="parTrans" cxnId="{FBAD5284-5A73-4C5E-9BFC-8CD6CF53BA91}">
      <dgm:prSet/>
      <dgm:spPr/>
      <dgm:t>
        <a:bodyPr/>
        <a:lstStyle/>
        <a:p>
          <a:endParaRPr lang="en-US"/>
        </a:p>
      </dgm:t>
    </dgm:pt>
    <dgm:pt modelId="{AB82F881-390D-4375-BD06-EA98E62B6D1A}" type="sibTrans" cxnId="{FBAD5284-5A73-4C5E-9BFC-8CD6CF53BA91}">
      <dgm:prSet/>
      <dgm:spPr/>
      <dgm:t>
        <a:bodyPr/>
        <a:lstStyle/>
        <a:p>
          <a:endParaRPr lang="en-US"/>
        </a:p>
      </dgm:t>
    </dgm:pt>
    <dgm:pt modelId="{768D3634-9A87-463B-A2A0-78CCDFCF1158}">
      <dgm:prSet custT="1"/>
      <dgm:spPr/>
      <dgm:t>
        <a:bodyPr/>
        <a:lstStyle/>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Projected return on investment of 212 percent over three years (Forrester Consulting)</a:t>
          </a:r>
        </a:p>
      </dgm:t>
    </dgm:pt>
    <dgm:pt modelId="{76E6F2D0-8A85-4D8C-9910-1A8FD8C980BF}" type="parTrans" cxnId="{E0378D93-C800-4E2F-9CEE-DC5D56DC1CEE}">
      <dgm:prSet/>
      <dgm:spPr/>
      <dgm:t>
        <a:bodyPr/>
        <a:lstStyle/>
        <a:p>
          <a:endParaRPr lang="en-US"/>
        </a:p>
      </dgm:t>
    </dgm:pt>
    <dgm:pt modelId="{90F753FA-1D6B-4B93-8F11-B1AF4B140700}" type="sibTrans" cxnId="{E0378D93-C800-4E2F-9CEE-DC5D56DC1CEE}">
      <dgm:prSet/>
      <dgm:spPr/>
      <dgm:t>
        <a:bodyPr/>
        <a:lstStyle/>
        <a:p>
          <a:endParaRPr lang="en-US"/>
        </a:p>
      </dgm:t>
    </dgm:pt>
    <dgm:pt modelId="{597641CB-7A61-4E2D-B43B-D72A8A4359FA}">
      <dgm:prSet custT="1"/>
      <dgm:spPr/>
      <dgm:t>
        <a:bodyPr/>
        <a:lstStyle/>
        <a:p>
          <a:pPr marL="114300" lvl="1" indent="0" algn="l" defTabSz="622300">
            <a:lnSpc>
              <a:spcPct val="90000"/>
            </a:lnSpc>
            <a:spcBef>
              <a:spcPct val="0"/>
            </a:spcBef>
            <a:spcAft>
              <a:spcPct val="15000"/>
            </a:spcAft>
          </a:pPr>
          <a:endParaRPr lang="en-US" sz="1400" kern="1200">
            <a:solidFill>
              <a:srgbClr val="000000"/>
            </a:solidFill>
          </a:endParaRPr>
        </a:p>
      </dgm:t>
    </dgm:pt>
    <dgm:pt modelId="{2B6F5C41-8E29-4142-AA67-259E73FD97D3}" type="parTrans" cxnId="{C24243CD-2B38-433B-9404-85DAD7BF5783}">
      <dgm:prSet/>
      <dgm:spPr/>
      <dgm:t>
        <a:bodyPr/>
        <a:lstStyle/>
        <a:p>
          <a:endParaRPr lang="en-US"/>
        </a:p>
      </dgm:t>
    </dgm:pt>
    <dgm:pt modelId="{2FD027AF-F75F-4437-B714-452337A9E1B7}" type="sibTrans" cxnId="{C24243CD-2B38-433B-9404-85DAD7BF5783}">
      <dgm:prSet/>
      <dgm:spPr/>
      <dgm:t>
        <a:bodyPr/>
        <a:lstStyle/>
        <a:p>
          <a:endParaRPr lang="en-US"/>
        </a:p>
      </dgm:t>
    </dgm:pt>
    <dgm:pt modelId="{15DCB897-1B6F-4947-A712-C7C77871B3C2}">
      <dgm:prSet phldrT="[Text]" custT="1"/>
      <dgm:spPr>
        <a:noFill/>
        <a:ln>
          <a:solidFill>
            <a:schemeClr val="accent1"/>
          </a:solidFill>
        </a:ln>
      </dgm:spPr>
      <dgm:t>
        <a:bodyPr/>
        <a:lstStyle/>
        <a:p>
          <a:pPr marL="114300" lvl="1" indent="0" algn="l" defTabSz="622300">
            <a:lnSpc>
              <a:spcPct val="90000"/>
            </a:lnSpc>
            <a:spcBef>
              <a:spcPct val="0"/>
            </a:spcBef>
            <a:spcAft>
              <a:spcPct val="15000"/>
            </a:spcAft>
          </a:pPr>
          <a:endParaRPr lang="en-US" sz="1400" kern="1200">
            <a:solidFill>
              <a:srgbClr val="000000"/>
            </a:solidFill>
          </a:endParaRPr>
        </a:p>
      </dgm:t>
    </dgm:pt>
    <dgm:pt modelId="{C5E81D1F-6284-4E7F-833D-BF7930B732EF}" type="parTrans" cxnId="{A84EB25C-9ABC-4189-95CD-6DEAC7D701A0}">
      <dgm:prSet/>
      <dgm:spPr/>
      <dgm:t>
        <a:bodyPr/>
        <a:lstStyle/>
        <a:p>
          <a:endParaRPr lang="en-US"/>
        </a:p>
      </dgm:t>
    </dgm:pt>
    <dgm:pt modelId="{2FECEB65-5DB9-431F-A982-38776BFCF8E0}" type="sibTrans" cxnId="{A84EB25C-9ABC-4189-95CD-6DEAC7D701A0}">
      <dgm:prSet/>
      <dgm:spPr/>
      <dgm:t>
        <a:bodyPr/>
        <a:lstStyle/>
        <a:p>
          <a:endParaRPr lang="en-US"/>
        </a:p>
      </dgm:t>
    </dgm:pt>
    <dgm:pt modelId="{099FED46-1214-478D-9C22-79813E49F72F}">
      <dgm:prSet custT="1"/>
      <dgm:spPr/>
      <dgm:t>
        <a:bodyPr/>
        <a:lstStyle/>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Combine the best of SQL Server with the benefits of a managed service</a:t>
          </a:r>
        </a:p>
      </dgm:t>
    </dgm:pt>
    <dgm:pt modelId="{E0663EB7-103E-4664-9FA5-660F1522DECC}" type="parTrans" cxnId="{7369FBB8-1F47-48CF-A701-09BA92710CF6}">
      <dgm:prSet/>
      <dgm:spPr/>
      <dgm:t>
        <a:bodyPr/>
        <a:lstStyle/>
        <a:p>
          <a:endParaRPr lang="en-US"/>
        </a:p>
      </dgm:t>
    </dgm:pt>
    <dgm:pt modelId="{4E64D1D1-0B19-44E4-81EA-2F76C5DD1236}" type="sibTrans" cxnId="{7369FBB8-1F47-48CF-A701-09BA92710CF6}">
      <dgm:prSet/>
      <dgm:spPr/>
      <dgm:t>
        <a:bodyPr/>
        <a:lstStyle/>
        <a:p>
          <a:endParaRPr lang="en-US"/>
        </a:p>
      </dgm:t>
    </dgm:pt>
    <dgm:pt modelId="{18B0C8C4-847D-4C34-9A3F-C7B8BDB29968}">
      <dgm:prSet custT="1"/>
      <dgm:spPr/>
      <dgm:t>
        <a:bodyPr/>
        <a:lstStyle/>
        <a:p>
          <a:pPr marL="114300" lvl="1" indent="-114300" algn="l" defTabSz="622300">
            <a:lnSpc>
              <a:spcPct val="90000"/>
            </a:lnSpc>
            <a:spcBef>
              <a:spcPct val="0"/>
            </a:spcBef>
            <a:spcAft>
              <a:spcPct val="15000"/>
            </a:spcAft>
            <a:buChar char="•"/>
          </a:pPr>
          <a:endParaRPr lang="en-US" sz="1400" kern="1200">
            <a:solidFill>
              <a:srgbClr val="000000"/>
            </a:solidFill>
            <a:latin typeface="Segoe UI"/>
            <a:ea typeface="+mn-ea"/>
            <a:cs typeface="+mn-cs"/>
          </a:endParaRPr>
        </a:p>
      </dgm:t>
    </dgm:pt>
    <dgm:pt modelId="{1E30D272-2EFC-491D-BCA4-553441FA7446}" type="parTrans" cxnId="{CED40BDF-C51C-45CE-A8A8-D9F3873491B6}">
      <dgm:prSet/>
      <dgm:spPr/>
      <dgm:t>
        <a:bodyPr/>
        <a:lstStyle/>
        <a:p>
          <a:endParaRPr lang="en-US"/>
        </a:p>
      </dgm:t>
    </dgm:pt>
    <dgm:pt modelId="{C018F1E3-EEE1-42E6-A541-A532C1B1A543}" type="sibTrans" cxnId="{CED40BDF-C51C-45CE-A8A8-D9F3873491B6}">
      <dgm:prSet/>
      <dgm:spPr/>
      <dgm:t>
        <a:bodyPr/>
        <a:lstStyle/>
        <a:p>
          <a:endParaRPr lang="en-US"/>
        </a:p>
      </dgm:t>
    </dgm:pt>
    <dgm:pt modelId="{DB33084E-D829-4C51-805E-3AA0FAC7AE78}">
      <dgm:prSet custT="1"/>
      <dgm:spPr/>
      <dgm:t>
        <a:bodyPr/>
        <a:lstStyle/>
        <a:p>
          <a:pPr marL="114300" lvl="1" indent="-114300" algn="l" defTabSz="622300">
            <a:lnSpc>
              <a:spcPct val="90000"/>
            </a:lnSpc>
            <a:spcBef>
              <a:spcPct val="0"/>
            </a:spcBef>
            <a:spcAft>
              <a:spcPct val="15000"/>
            </a:spcAft>
            <a:buChar char="•"/>
          </a:pPr>
          <a:endParaRPr lang="en-US" sz="1400" kern="1200">
            <a:solidFill>
              <a:srgbClr val="000000"/>
            </a:solidFill>
            <a:latin typeface="Segoe UI"/>
            <a:ea typeface="+mn-ea"/>
            <a:cs typeface="+mn-cs"/>
          </a:endParaRPr>
        </a:p>
      </dgm:t>
    </dgm:pt>
    <dgm:pt modelId="{37DD89A6-955C-43AE-A688-560AB7974710}" type="parTrans" cxnId="{4334786C-9FE9-4340-9C75-C9E5B7642B75}">
      <dgm:prSet/>
      <dgm:spPr/>
      <dgm:t>
        <a:bodyPr/>
        <a:lstStyle/>
        <a:p>
          <a:endParaRPr lang="en-US"/>
        </a:p>
      </dgm:t>
    </dgm:pt>
    <dgm:pt modelId="{40125C48-E999-4A65-87BB-C78B4B314218}" type="sibTrans" cxnId="{4334786C-9FE9-4340-9C75-C9E5B7642B75}">
      <dgm:prSet/>
      <dgm:spPr/>
      <dgm:t>
        <a:bodyPr/>
        <a:lstStyle/>
        <a:p>
          <a:endParaRPr lang="en-US"/>
        </a:p>
      </dgm:t>
    </dgm:pt>
    <dgm:pt modelId="{CB0FBE4B-8FE2-45C2-9665-DBD33DF07700}">
      <dgm:prSet custT="1"/>
      <dgm:spPr/>
      <dgm:t>
        <a:bodyPr/>
        <a:lstStyle/>
        <a:p>
          <a:r>
            <a:rPr lang="en-US" sz="1400" kern="1200">
              <a:solidFill>
                <a:srgbClr val="000000"/>
              </a:solidFill>
              <a:latin typeface="Segoe UI"/>
              <a:ea typeface="+mn-ea"/>
              <a:cs typeface="+mn-cs"/>
            </a:rPr>
            <a:t>Enable your on-premise identities on cloud instances, through integration with Azure Active Directory and AD Connect</a:t>
          </a:r>
        </a:p>
      </dgm:t>
    </dgm:pt>
    <dgm:pt modelId="{768B9D89-9490-4F7C-A513-F9EF74A03EE2}" type="parTrans" cxnId="{2CEDD069-FD97-4DD9-9F40-BF7F9FAAC130}">
      <dgm:prSet/>
      <dgm:spPr/>
      <dgm:t>
        <a:bodyPr/>
        <a:lstStyle/>
        <a:p>
          <a:endParaRPr lang="en-US"/>
        </a:p>
      </dgm:t>
    </dgm:pt>
    <dgm:pt modelId="{D860246C-170B-40C1-A16D-A72A4AE6DA0C}" type="sibTrans" cxnId="{2CEDD069-FD97-4DD9-9F40-BF7F9FAAC130}">
      <dgm:prSet/>
      <dgm:spPr/>
      <dgm:t>
        <a:bodyPr/>
        <a:lstStyle/>
        <a:p>
          <a:endParaRPr lang="en-US"/>
        </a:p>
      </dgm:t>
    </dgm:pt>
    <dgm:pt modelId="{5079EB9A-E9BF-44E0-A3AD-F6799E74B490}">
      <dgm:prSet custT="1"/>
      <dgm:spPr/>
      <dgm:t>
        <a:bodyPr/>
        <a:lstStyle/>
        <a:p>
          <a:endParaRPr lang="en-US" sz="1400" kern="1200">
            <a:solidFill>
              <a:srgbClr val="000000"/>
            </a:solidFill>
            <a:latin typeface="Segoe UI"/>
            <a:ea typeface="+mn-ea"/>
            <a:cs typeface="+mn-cs"/>
          </a:endParaRPr>
        </a:p>
      </dgm:t>
    </dgm:pt>
    <dgm:pt modelId="{5389060C-A8B8-4BCC-8A9F-0D64E59F2A0A}" type="parTrans" cxnId="{00D93183-5EA7-4D1D-8B7F-E2620F0F7834}">
      <dgm:prSet/>
      <dgm:spPr/>
      <dgm:t>
        <a:bodyPr/>
        <a:lstStyle/>
        <a:p>
          <a:endParaRPr lang="en-US"/>
        </a:p>
      </dgm:t>
    </dgm:pt>
    <dgm:pt modelId="{36CCF4B0-50FC-46AC-B119-B63D4A231311}" type="sibTrans" cxnId="{00D93183-5EA7-4D1D-8B7F-E2620F0F7834}">
      <dgm:prSet/>
      <dgm:spPr/>
      <dgm:t>
        <a:bodyPr/>
        <a:lstStyle/>
        <a:p>
          <a:endParaRPr lang="en-US"/>
        </a:p>
      </dgm:t>
    </dgm:pt>
    <dgm:pt modelId="{55C8F34D-B51F-463B-A9E8-B13549902F2E}">
      <dgm:prSet custT="1"/>
      <dgm:spPr/>
      <dgm:t>
        <a:bodyPr/>
        <a:lstStyle/>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Fully managed business continuity with failover groups</a:t>
          </a:r>
        </a:p>
      </dgm:t>
    </dgm:pt>
    <dgm:pt modelId="{F59D314C-2796-46B3-9BD4-E0EE60A000C3}" type="parTrans" cxnId="{C8A4B6F2-7AD5-422C-9121-EA1CED8CD7AF}">
      <dgm:prSet/>
      <dgm:spPr/>
      <dgm:t>
        <a:bodyPr/>
        <a:lstStyle/>
        <a:p>
          <a:endParaRPr lang="en-US"/>
        </a:p>
      </dgm:t>
    </dgm:pt>
    <dgm:pt modelId="{EEE96ADA-E940-4242-85E9-209E8A8942A8}" type="sibTrans" cxnId="{C8A4B6F2-7AD5-422C-9121-EA1CED8CD7AF}">
      <dgm:prSet/>
      <dgm:spPr/>
      <dgm:t>
        <a:bodyPr/>
        <a:lstStyle/>
        <a:p>
          <a:endParaRPr lang="en-US"/>
        </a:p>
      </dgm:t>
    </dgm:pt>
    <dgm:pt modelId="{162F637B-0A5C-4FF9-877A-A84A32EB8810}" type="pres">
      <dgm:prSet presAssocID="{3E5A91F2-0495-4869-B7BF-3F082CBAD7F1}" presName="linearFlow" presStyleCnt="0">
        <dgm:presLayoutVars>
          <dgm:dir/>
          <dgm:resizeHandles val="exact"/>
        </dgm:presLayoutVars>
      </dgm:prSet>
      <dgm:spPr/>
    </dgm:pt>
    <dgm:pt modelId="{39920733-EB3A-4B93-B80C-82B44649C882}" type="pres">
      <dgm:prSet presAssocID="{7EEBECA8-3BD3-463E-AEFE-ABA1003D727F}" presName="composite" presStyleCnt="0"/>
      <dgm:spPr/>
    </dgm:pt>
    <dgm:pt modelId="{0664ED57-19E0-48AA-8845-F92AB19CB7C2}" type="pres">
      <dgm:prSet presAssocID="{7EEBECA8-3BD3-463E-AEFE-ABA1003D727F}" presName="imgShp" presStyleLbl="fgImgPlace1" presStyleIdx="0" presStyleCnt="2" custScaleX="37591" custScaleY="3767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2F012053-EABA-4BFF-BD4C-ACCB269D88EC}" type="pres">
      <dgm:prSet presAssocID="{7EEBECA8-3BD3-463E-AEFE-ABA1003D727F}" presName="txShp" presStyleLbl="node1" presStyleIdx="0" presStyleCnt="2">
        <dgm:presLayoutVars>
          <dgm:bulletEnabled val="1"/>
        </dgm:presLayoutVars>
      </dgm:prSet>
      <dgm:spPr/>
    </dgm:pt>
    <dgm:pt modelId="{FBB60EE9-CBBF-4234-8002-2D51440FE325}" type="pres">
      <dgm:prSet presAssocID="{85409F81-D1C8-4065-BA14-E1825D413117}" presName="spacing" presStyleCnt="0"/>
      <dgm:spPr/>
    </dgm:pt>
    <dgm:pt modelId="{9E853020-7A80-4C5A-B08F-AA859C9DEB32}" type="pres">
      <dgm:prSet presAssocID="{82643370-9403-46C2-9E82-37A7DB73FEEA}" presName="composite" presStyleCnt="0"/>
      <dgm:spPr/>
    </dgm:pt>
    <dgm:pt modelId="{5B5A01E4-2218-4D94-81CE-0694A833D0EA}" type="pres">
      <dgm:prSet presAssocID="{82643370-9403-46C2-9E82-37A7DB73FEEA}" presName="imgShp" presStyleLbl="fgImgPlace1" presStyleIdx="1" presStyleCnt="2" custScaleX="37715" custScaleY="3744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pt>
    <dgm:pt modelId="{22CC0818-BA99-4BF6-9CA5-E0DDF87981DB}" type="pres">
      <dgm:prSet presAssocID="{82643370-9403-46C2-9E82-37A7DB73FEEA}" presName="txShp" presStyleLbl="node1" presStyleIdx="1" presStyleCnt="2">
        <dgm:presLayoutVars>
          <dgm:bulletEnabled val="1"/>
        </dgm:presLayoutVars>
      </dgm:prSet>
      <dgm:spPr/>
    </dgm:pt>
  </dgm:ptLst>
  <dgm:cxnLst>
    <dgm:cxn modelId="{D5820F0C-248B-4F98-A270-6C16B661BFDA}" type="presOf" srcId="{DB33084E-D829-4C51-805E-3AA0FAC7AE78}" destId="{22CC0818-BA99-4BF6-9CA5-E0DDF87981DB}" srcOrd="0" destOrd="5" presId="urn:microsoft.com/office/officeart/2005/8/layout/vList3"/>
    <dgm:cxn modelId="{C9D2FD12-8919-4A04-AFE7-8742C8EF7EF2}" type="presOf" srcId="{CB0FBE4B-8FE2-45C2-9665-DBD33DF07700}" destId="{2F012053-EABA-4BFF-BD4C-ACCB269D88EC}" srcOrd="0" destOrd="5" presId="urn:microsoft.com/office/officeart/2005/8/layout/vList3"/>
    <dgm:cxn modelId="{47F6D817-1C6F-4DEE-8DAA-784650E9BC8B}" type="presOf" srcId="{7EEBECA8-3BD3-463E-AEFE-ABA1003D727F}" destId="{2F012053-EABA-4BFF-BD4C-ACCB269D88EC}" srcOrd="0" destOrd="0" presId="urn:microsoft.com/office/officeart/2005/8/layout/vList3"/>
    <dgm:cxn modelId="{E3FD5A2B-CE66-4B73-8830-0740E7C8969C}" srcId="{3E5A91F2-0495-4869-B7BF-3F082CBAD7F1}" destId="{7EEBECA8-3BD3-463E-AEFE-ABA1003D727F}" srcOrd="0" destOrd="0" parTransId="{5DA17589-ED33-4E23-A25D-E6DDFE785678}" sibTransId="{85409F81-D1C8-4065-BA14-E1825D413117}"/>
    <dgm:cxn modelId="{E33D7F2C-F609-41D0-9962-7982F21AA59F}" type="presOf" srcId="{597641CB-7A61-4E2D-B43B-D72A8A4359FA}" destId="{22CC0818-BA99-4BF6-9CA5-E0DDF87981DB}" srcOrd="0" destOrd="7" presId="urn:microsoft.com/office/officeart/2005/8/layout/vList3"/>
    <dgm:cxn modelId="{F84B263A-0E92-4072-BFDB-866D22F7F250}" type="presOf" srcId="{18B0C8C4-847D-4C34-9A3F-C7B8BDB29968}" destId="{22CC0818-BA99-4BF6-9CA5-E0DDF87981DB}" srcOrd="0" destOrd="6" presId="urn:microsoft.com/office/officeart/2005/8/layout/vList3"/>
    <dgm:cxn modelId="{B42A2A3F-F348-4F5E-A59E-E00E2BC6F731}" type="presOf" srcId="{55C8F34D-B51F-463B-A9E8-B13549902F2E}" destId="{22CC0818-BA99-4BF6-9CA5-E0DDF87981DB}" srcOrd="0" destOrd="2" presId="urn:microsoft.com/office/officeart/2005/8/layout/vList3"/>
    <dgm:cxn modelId="{A84EB25C-9ABC-4189-95CD-6DEAC7D701A0}" srcId="{82643370-9403-46C2-9E82-37A7DB73FEEA}" destId="{15DCB897-1B6F-4947-A712-C7C77871B3C2}" srcOrd="4" destOrd="0" parTransId="{C5E81D1F-6284-4E7F-833D-BF7930B732EF}" sibTransId="{2FECEB65-5DB9-431F-A982-38776BFCF8E0}"/>
    <dgm:cxn modelId="{A19F2061-E9D0-407A-86FE-204BA9FC7BF1}" srcId="{7EEBECA8-3BD3-463E-AEFE-ABA1003D727F}" destId="{856864C2-9C00-43A3-9E36-9724F6447B29}" srcOrd="2" destOrd="0" parTransId="{4E0E049E-E1DB-4EC7-9B65-405800E9DB25}" sibTransId="{AFFF6CEC-21CA-4DBB-B75D-DC6B1495B98A}"/>
    <dgm:cxn modelId="{558A8743-7395-48B5-AC63-FC971B4A5468}" type="presOf" srcId="{3E5A91F2-0495-4869-B7BF-3F082CBAD7F1}" destId="{162F637B-0A5C-4FF9-877A-A84A32EB8810}" srcOrd="0" destOrd="0" presId="urn:microsoft.com/office/officeart/2005/8/layout/vList3"/>
    <dgm:cxn modelId="{D2789B63-2930-456B-98A6-53702B2EE33E}" srcId="{3E5A91F2-0495-4869-B7BF-3F082CBAD7F1}" destId="{82643370-9403-46C2-9E82-37A7DB73FEEA}" srcOrd="1" destOrd="0" parTransId="{F89A1DCF-528D-48CF-9A7C-83BA25EDFA8E}" sibTransId="{AF53B491-7579-4E53-B3B2-3995208ACE0B}"/>
    <dgm:cxn modelId="{2CEDD069-FD97-4DD9-9F40-BF7F9FAAC130}" srcId="{7EEBECA8-3BD3-463E-AEFE-ABA1003D727F}" destId="{CB0FBE4B-8FE2-45C2-9665-DBD33DF07700}" srcOrd="4" destOrd="0" parTransId="{768B9D89-9490-4F7C-A513-F9EF74A03EE2}" sibTransId="{D860246C-170B-40C1-A16D-A72A4AE6DA0C}"/>
    <dgm:cxn modelId="{30568C4A-79A8-45E5-ADC9-1E1356DB60F8}" type="presOf" srcId="{856864C2-9C00-43A3-9E36-9724F6447B29}" destId="{2F012053-EABA-4BFF-BD4C-ACCB269D88EC}" srcOrd="0" destOrd="3" presId="urn:microsoft.com/office/officeart/2005/8/layout/vList3"/>
    <dgm:cxn modelId="{4334786C-9FE9-4340-9C75-C9E5B7642B75}" srcId="{768D3634-9A87-463B-A2A0-78CCDFCF1158}" destId="{DB33084E-D829-4C51-805E-3AA0FAC7AE78}" srcOrd="1" destOrd="0" parTransId="{37DD89A6-955C-43AE-A688-560AB7974710}" sibTransId="{40125C48-E999-4A65-87BB-C78B4B314218}"/>
    <dgm:cxn modelId="{7405FE55-2474-487E-92D2-80D4F71EEE72}" type="presOf" srcId="{EBD410B4-192F-4395-AA8E-AA34F71C713A}" destId="{2F012053-EABA-4BFF-BD4C-ACCB269D88EC}" srcOrd="0" destOrd="4" presId="urn:microsoft.com/office/officeart/2005/8/layout/vList3"/>
    <dgm:cxn modelId="{08A15258-B602-4F75-9428-F8B2DC2D9B38}" type="presOf" srcId="{82643370-9403-46C2-9E82-37A7DB73FEEA}" destId="{22CC0818-BA99-4BF6-9CA5-E0DDF87981DB}" srcOrd="0" destOrd="0" presId="urn:microsoft.com/office/officeart/2005/8/layout/vList3"/>
    <dgm:cxn modelId="{00D93183-5EA7-4D1D-8B7F-E2620F0F7834}" srcId="{7EEBECA8-3BD3-463E-AEFE-ABA1003D727F}" destId="{5079EB9A-E9BF-44E0-A3AD-F6799E74B490}" srcOrd="5" destOrd="0" parTransId="{5389060C-A8B8-4BCC-8A9F-0D64E59F2A0A}" sibTransId="{36CCF4B0-50FC-46AC-B119-B63D4A231311}"/>
    <dgm:cxn modelId="{2D750084-F7ED-4FE6-B350-4E856B7F2CBD}" type="presOf" srcId="{2F6BA7EF-BA35-4E19-8667-81D0931C94CC}" destId="{2F012053-EABA-4BFF-BD4C-ACCB269D88EC}" srcOrd="0" destOrd="2" presId="urn:microsoft.com/office/officeart/2005/8/layout/vList3"/>
    <dgm:cxn modelId="{FBAD5284-5A73-4C5E-9BFC-8CD6CF53BA91}" srcId="{82643370-9403-46C2-9E82-37A7DB73FEEA}" destId="{672B040B-4BCF-48BE-8CF8-6A20E92CEA4F}" srcOrd="0" destOrd="0" parTransId="{B1A13FFF-8F4E-429D-99C5-B58D86757958}" sibTransId="{AB82F881-390D-4375-BD06-EA98E62B6D1A}"/>
    <dgm:cxn modelId="{6A62578A-7566-4236-AA55-5ADCE1BF1BBC}" type="presOf" srcId="{E53AB5D7-BF8C-4B52-A868-B6F036A3DAA2}" destId="{2F012053-EABA-4BFF-BD4C-ACCB269D88EC}" srcOrd="0" destOrd="1" presId="urn:microsoft.com/office/officeart/2005/8/layout/vList3"/>
    <dgm:cxn modelId="{C04E7792-A306-48D2-A4B1-BA1249C09DE1}" type="presOf" srcId="{672B040B-4BCF-48BE-8CF8-6A20E92CEA4F}" destId="{22CC0818-BA99-4BF6-9CA5-E0DDF87981DB}" srcOrd="0" destOrd="1" presId="urn:microsoft.com/office/officeart/2005/8/layout/vList3"/>
    <dgm:cxn modelId="{E0378D93-C800-4E2F-9CEE-DC5D56DC1CEE}" srcId="{82643370-9403-46C2-9E82-37A7DB73FEEA}" destId="{768D3634-9A87-463B-A2A0-78CCDFCF1158}" srcOrd="2" destOrd="0" parTransId="{76E6F2D0-8A85-4D8C-9910-1A8FD8C980BF}" sibTransId="{90F753FA-1D6B-4B93-8F11-B1AF4B140700}"/>
    <dgm:cxn modelId="{E2CD4A97-45F6-496B-B55D-485C83E801FB}" type="presOf" srcId="{099FED46-1214-478D-9C22-79813E49F72F}" destId="{22CC0818-BA99-4BF6-9CA5-E0DDF87981DB}" srcOrd="0" destOrd="4" presId="urn:microsoft.com/office/officeart/2005/8/layout/vList3"/>
    <dgm:cxn modelId="{96D344A5-D726-4C21-8E61-F1EA97016F4F}" type="presOf" srcId="{5079EB9A-E9BF-44E0-A3AD-F6799E74B490}" destId="{2F012053-EABA-4BFF-BD4C-ACCB269D88EC}" srcOrd="0" destOrd="6" presId="urn:microsoft.com/office/officeart/2005/8/layout/vList3"/>
    <dgm:cxn modelId="{7369FBB8-1F47-48CF-A701-09BA92710CF6}" srcId="{768D3634-9A87-463B-A2A0-78CCDFCF1158}" destId="{099FED46-1214-478D-9C22-79813E49F72F}" srcOrd="0" destOrd="0" parTransId="{E0663EB7-103E-4664-9FA5-660F1522DECC}" sibTransId="{4E64D1D1-0B19-44E4-81EA-2F76C5DD1236}"/>
    <dgm:cxn modelId="{23517FB9-F554-4532-BDEB-F1F433E128E6}" srcId="{7EEBECA8-3BD3-463E-AEFE-ABA1003D727F}" destId="{E53AB5D7-BF8C-4B52-A868-B6F036A3DAA2}" srcOrd="0" destOrd="0" parTransId="{1C9A1CB0-5877-42B8-A6FC-520293D9C3EF}" sibTransId="{2631B2FB-F68E-4FE4-832D-A55DD950AF64}"/>
    <dgm:cxn modelId="{C8AE4BBB-5903-48BF-A62E-5DBC71AD8F0B}" type="presOf" srcId="{768D3634-9A87-463B-A2A0-78CCDFCF1158}" destId="{22CC0818-BA99-4BF6-9CA5-E0DDF87981DB}" srcOrd="0" destOrd="3" presId="urn:microsoft.com/office/officeart/2005/8/layout/vList3"/>
    <dgm:cxn modelId="{5D1421C8-F93B-44ED-B389-938BFE9952EE}" type="presOf" srcId="{15DCB897-1B6F-4947-A712-C7C77871B3C2}" destId="{22CC0818-BA99-4BF6-9CA5-E0DDF87981DB}" srcOrd="0" destOrd="8" presId="urn:microsoft.com/office/officeart/2005/8/layout/vList3"/>
    <dgm:cxn modelId="{C24243CD-2B38-433B-9404-85DAD7BF5783}" srcId="{82643370-9403-46C2-9E82-37A7DB73FEEA}" destId="{597641CB-7A61-4E2D-B43B-D72A8A4359FA}" srcOrd="3" destOrd="0" parTransId="{2B6F5C41-8E29-4142-AA67-259E73FD97D3}" sibTransId="{2FD027AF-F75F-4437-B714-452337A9E1B7}"/>
    <dgm:cxn modelId="{CED40BDF-C51C-45CE-A8A8-D9F3873491B6}" srcId="{768D3634-9A87-463B-A2A0-78CCDFCF1158}" destId="{18B0C8C4-847D-4C34-9A3F-C7B8BDB29968}" srcOrd="2" destOrd="0" parTransId="{1E30D272-2EFC-491D-BCA4-553441FA7446}" sibTransId="{C018F1E3-EEE1-42E6-A541-A532C1B1A543}"/>
    <dgm:cxn modelId="{B30DDFE5-F875-4434-95DF-8CE0A2D3BE4C}" srcId="{7EEBECA8-3BD3-463E-AEFE-ABA1003D727F}" destId="{2F6BA7EF-BA35-4E19-8667-81D0931C94CC}" srcOrd="1" destOrd="0" parTransId="{5693F088-382E-4FA8-8008-F38EB31382ED}" sibTransId="{C5CC85CE-838F-4D2F-9231-BB4669EAB010}"/>
    <dgm:cxn modelId="{4C8B74F1-EE78-413D-908B-84981B1CF6DB}" srcId="{7EEBECA8-3BD3-463E-AEFE-ABA1003D727F}" destId="{EBD410B4-192F-4395-AA8E-AA34F71C713A}" srcOrd="3" destOrd="0" parTransId="{6D408691-DE7B-4083-BF77-5E49CC6A1D45}" sibTransId="{1DA9B533-5141-4AD6-9C29-81971711F2D6}"/>
    <dgm:cxn modelId="{C8A4B6F2-7AD5-422C-9121-EA1CED8CD7AF}" srcId="{82643370-9403-46C2-9E82-37A7DB73FEEA}" destId="{55C8F34D-B51F-463B-A9E8-B13549902F2E}" srcOrd="1" destOrd="0" parTransId="{F59D314C-2796-46B3-9BD4-E0EE60A000C3}" sibTransId="{EEE96ADA-E940-4242-85E9-209E8A8942A8}"/>
    <dgm:cxn modelId="{F08AD163-5951-4E1B-BB1E-77D4ED0EE1D3}" type="presParOf" srcId="{162F637B-0A5C-4FF9-877A-A84A32EB8810}" destId="{39920733-EB3A-4B93-B80C-82B44649C882}" srcOrd="0" destOrd="0" presId="urn:microsoft.com/office/officeart/2005/8/layout/vList3"/>
    <dgm:cxn modelId="{8E8CCCB4-F054-4410-8226-7879F61EB063}" type="presParOf" srcId="{39920733-EB3A-4B93-B80C-82B44649C882}" destId="{0664ED57-19E0-48AA-8845-F92AB19CB7C2}" srcOrd="0" destOrd="0" presId="urn:microsoft.com/office/officeart/2005/8/layout/vList3"/>
    <dgm:cxn modelId="{41C259D6-DEA7-47EC-B15A-89ED2764557B}" type="presParOf" srcId="{39920733-EB3A-4B93-B80C-82B44649C882}" destId="{2F012053-EABA-4BFF-BD4C-ACCB269D88EC}" srcOrd="1" destOrd="0" presId="urn:microsoft.com/office/officeart/2005/8/layout/vList3"/>
    <dgm:cxn modelId="{71E17103-271F-4D50-85E0-32E175F3307F}" type="presParOf" srcId="{162F637B-0A5C-4FF9-877A-A84A32EB8810}" destId="{FBB60EE9-CBBF-4234-8002-2D51440FE325}" srcOrd="1" destOrd="0" presId="urn:microsoft.com/office/officeart/2005/8/layout/vList3"/>
    <dgm:cxn modelId="{AB86554C-5906-40D2-8428-620CF99DAA0A}" type="presParOf" srcId="{162F637B-0A5C-4FF9-877A-A84A32EB8810}" destId="{9E853020-7A80-4C5A-B08F-AA859C9DEB32}" srcOrd="2" destOrd="0" presId="urn:microsoft.com/office/officeart/2005/8/layout/vList3"/>
    <dgm:cxn modelId="{DADAAF6E-5CCF-4135-B606-ED75A7CA03B9}" type="presParOf" srcId="{9E853020-7A80-4C5A-B08F-AA859C9DEB32}" destId="{5B5A01E4-2218-4D94-81CE-0694A833D0EA}" srcOrd="0" destOrd="0" presId="urn:microsoft.com/office/officeart/2005/8/layout/vList3"/>
    <dgm:cxn modelId="{9DAEA732-6771-4F65-8346-0D4528EF51A8}" type="presParOf" srcId="{9E853020-7A80-4C5A-B08F-AA859C9DEB32}" destId="{22CC0818-BA99-4BF6-9CA5-E0DDF87981DB}" srcOrd="1" destOrd="0" presId="urn:microsoft.com/office/officeart/2005/8/layout/vList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E5A91F2-0495-4869-B7BF-3F082CBAD7F1}"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7EEBECA8-3BD3-463E-AEFE-ABA1003D727F}">
      <dgm:prSet phldrT="[Text]" custT="1"/>
      <dgm:spPr>
        <a:noFill/>
        <a:ln>
          <a:solidFill>
            <a:schemeClr val="accent1"/>
          </a:solidFill>
        </a:ln>
      </dgm:spPr>
      <dgm:t>
        <a:bodyPr/>
        <a:lstStyle/>
        <a:p>
          <a:r>
            <a:rPr lang="en-US" sz="300" kern="1200">
              <a:solidFill>
                <a:srgbClr val="000000"/>
              </a:solidFill>
            </a:rPr>
            <a:t> </a:t>
          </a:r>
        </a:p>
      </dgm:t>
    </dgm:pt>
    <dgm:pt modelId="{5DA17589-ED33-4E23-A25D-E6DDFE785678}" type="parTrans" cxnId="{E3FD5A2B-CE66-4B73-8830-0740E7C8969C}">
      <dgm:prSet/>
      <dgm:spPr/>
      <dgm:t>
        <a:bodyPr/>
        <a:lstStyle/>
        <a:p>
          <a:endParaRPr lang="en-US"/>
        </a:p>
      </dgm:t>
    </dgm:pt>
    <dgm:pt modelId="{85409F81-D1C8-4065-BA14-E1825D413117}" type="sibTrans" cxnId="{E3FD5A2B-CE66-4B73-8830-0740E7C8969C}">
      <dgm:prSet/>
      <dgm:spPr/>
      <dgm:t>
        <a:bodyPr/>
        <a:lstStyle/>
        <a:p>
          <a:endParaRPr lang="en-US"/>
        </a:p>
      </dgm:t>
    </dgm:pt>
    <dgm:pt modelId="{82643370-9403-46C2-9E82-37A7DB73FEEA}">
      <dgm:prSet phldrT="[Text]" custT="1"/>
      <dgm:spPr>
        <a:noFill/>
        <a:ln>
          <a:solidFill>
            <a:schemeClr val="accent1"/>
          </a:solidFill>
        </a:ln>
      </dgm:spPr>
      <dgm:t>
        <a:bodyPr/>
        <a:lstStyle/>
        <a:p>
          <a:pPr marL="0" lvl="0" algn="l" defTabSz="222250">
            <a:lnSpc>
              <a:spcPct val="90000"/>
            </a:lnSpc>
            <a:spcBef>
              <a:spcPct val="0"/>
            </a:spcBef>
            <a:spcAft>
              <a:spcPct val="35000"/>
            </a:spcAft>
            <a:buNone/>
          </a:pPr>
          <a:r>
            <a:rPr lang="en-US" sz="500" kern="1200">
              <a:solidFill>
                <a:srgbClr val="000000"/>
              </a:solidFill>
            </a:rPr>
            <a:t> </a:t>
          </a:r>
        </a:p>
      </dgm:t>
    </dgm:pt>
    <dgm:pt modelId="{F89A1DCF-528D-48CF-9A7C-83BA25EDFA8E}" type="parTrans" cxnId="{D2789B63-2930-456B-98A6-53702B2EE33E}">
      <dgm:prSet/>
      <dgm:spPr/>
      <dgm:t>
        <a:bodyPr/>
        <a:lstStyle/>
        <a:p>
          <a:endParaRPr lang="en-US"/>
        </a:p>
      </dgm:t>
    </dgm:pt>
    <dgm:pt modelId="{AF53B491-7579-4E53-B3B2-3995208ACE0B}" type="sibTrans" cxnId="{D2789B63-2930-456B-98A6-53702B2EE33E}">
      <dgm:prSet/>
      <dgm:spPr/>
      <dgm:t>
        <a:bodyPr/>
        <a:lstStyle/>
        <a:p>
          <a:endParaRPr lang="en-US"/>
        </a:p>
      </dgm:t>
    </dgm:pt>
    <dgm:pt modelId="{E53AB5D7-BF8C-4B52-A868-B6F036A3DAA2}">
      <dgm:prSet phldrT="[Text]" custT="1"/>
      <dgm:spPr>
        <a:noFill/>
        <a:ln>
          <a:solidFill>
            <a:schemeClr val="accent1"/>
          </a:solidFill>
        </a:ln>
      </dgm:spPr>
      <dgm:t>
        <a:bodyPr/>
        <a:lstStyle/>
        <a:p>
          <a:r>
            <a:rPr lang="en-US" sz="1400" kern="1200">
              <a:solidFill>
                <a:srgbClr val="000000"/>
              </a:solidFill>
            </a:rPr>
            <a:t>Single database or elastic pool</a:t>
          </a:r>
          <a:endParaRPr lang="en-US" sz="1400" kern="1200">
            <a:solidFill>
              <a:srgbClr val="000000"/>
            </a:solidFill>
            <a:latin typeface="Segoe UI"/>
            <a:ea typeface="+mn-ea"/>
            <a:cs typeface="+mn-cs"/>
          </a:endParaRPr>
        </a:p>
      </dgm:t>
    </dgm:pt>
    <dgm:pt modelId="{2631B2FB-F68E-4FE4-832D-A55DD950AF64}" type="sibTrans" cxnId="{23517FB9-F554-4532-BDEB-F1F433E128E6}">
      <dgm:prSet/>
      <dgm:spPr/>
      <dgm:t>
        <a:bodyPr/>
        <a:lstStyle/>
        <a:p>
          <a:endParaRPr lang="en-US"/>
        </a:p>
      </dgm:t>
    </dgm:pt>
    <dgm:pt modelId="{1C9A1CB0-5877-42B8-A6FC-520293D9C3EF}" type="parTrans" cxnId="{23517FB9-F554-4532-BDEB-F1F433E128E6}">
      <dgm:prSet/>
      <dgm:spPr/>
      <dgm:t>
        <a:bodyPr/>
        <a:lstStyle/>
        <a:p>
          <a:endParaRPr lang="en-US"/>
        </a:p>
      </dgm:t>
    </dgm:pt>
    <dgm:pt modelId="{672B040B-4BCF-48BE-8CF8-6A20E92CEA4F}">
      <dgm:prSet custT="1"/>
      <dgm:spPr/>
      <dgm:t>
        <a:bodyPr/>
        <a:lstStyle/>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Industry highest availability SLA of 99.995%</a:t>
          </a:r>
        </a:p>
      </dgm:t>
    </dgm:pt>
    <dgm:pt modelId="{B1A13FFF-8F4E-429D-99C5-B58D86757958}" type="parTrans" cxnId="{FBAD5284-5A73-4C5E-9BFC-8CD6CF53BA91}">
      <dgm:prSet/>
      <dgm:spPr/>
      <dgm:t>
        <a:bodyPr/>
        <a:lstStyle/>
        <a:p>
          <a:endParaRPr lang="en-US"/>
        </a:p>
      </dgm:t>
    </dgm:pt>
    <dgm:pt modelId="{AB82F881-390D-4375-BD06-EA98E62B6D1A}" type="sibTrans" cxnId="{FBAD5284-5A73-4C5E-9BFC-8CD6CF53BA91}">
      <dgm:prSet/>
      <dgm:spPr/>
      <dgm:t>
        <a:bodyPr/>
        <a:lstStyle/>
        <a:p>
          <a:endParaRPr lang="en-US"/>
        </a:p>
      </dgm:t>
    </dgm:pt>
    <dgm:pt modelId="{597641CB-7A61-4E2D-B43B-D72A8A4359FA}">
      <dgm:prSet custT="1"/>
      <dgm:spPr/>
      <dgm:t>
        <a:bodyPr/>
        <a:lstStyle/>
        <a:p>
          <a:pPr marL="114300" lvl="1" indent="0" algn="l" defTabSz="622300">
            <a:lnSpc>
              <a:spcPct val="90000"/>
            </a:lnSpc>
            <a:spcBef>
              <a:spcPct val="0"/>
            </a:spcBef>
            <a:spcAft>
              <a:spcPct val="15000"/>
            </a:spcAft>
          </a:pPr>
          <a:endParaRPr lang="en-US" sz="1400" kern="1200">
            <a:solidFill>
              <a:srgbClr val="000000"/>
            </a:solidFill>
          </a:endParaRPr>
        </a:p>
      </dgm:t>
    </dgm:pt>
    <dgm:pt modelId="{2B6F5C41-8E29-4142-AA67-259E73FD97D3}" type="parTrans" cxnId="{C24243CD-2B38-433B-9404-85DAD7BF5783}">
      <dgm:prSet/>
      <dgm:spPr/>
      <dgm:t>
        <a:bodyPr/>
        <a:lstStyle/>
        <a:p>
          <a:endParaRPr lang="en-US"/>
        </a:p>
      </dgm:t>
    </dgm:pt>
    <dgm:pt modelId="{2FD027AF-F75F-4437-B714-452337A9E1B7}" type="sibTrans" cxnId="{C24243CD-2B38-433B-9404-85DAD7BF5783}">
      <dgm:prSet/>
      <dgm:spPr/>
      <dgm:t>
        <a:bodyPr/>
        <a:lstStyle/>
        <a:p>
          <a:endParaRPr lang="en-US"/>
        </a:p>
      </dgm:t>
    </dgm:pt>
    <dgm:pt modelId="{15DCB897-1B6F-4947-A712-C7C77871B3C2}">
      <dgm:prSet phldrT="[Text]" custT="1"/>
      <dgm:spPr>
        <a:noFill/>
        <a:ln>
          <a:solidFill>
            <a:schemeClr val="accent1"/>
          </a:solidFill>
        </a:ln>
      </dgm:spPr>
      <dgm:t>
        <a:bodyPr/>
        <a:lstStyle/>
        <a:p>
          <a:pPr marL="114300" lvl="1" indent="0" algn="l" defTabSz="622300">
            <a:lnSpc>
              <a:spcPct val="90000"/>
            </a:lnSpc>
            <a:spcBef>
              <a:spcPct val="0"/>
            </a:spcBef>
            <a:spcAft>
              <a:spcPct val="15000"/>
            </a:spcAft>
          </a:pPr>
          <a:endParaRPr lang="en-US" sz="1400" kern="1200">
            <a:solidFill>
              <a:srgbClr val="000000"/>
            </a:solidFill>
          </a:endParaRPr>
        </a:p>
      </dgm:t>
    </dgm:pt>
    <dgm:pt modelId="{C5E81D1F-6284-4E7F-833D-BF7930B732EF}" type="parTrans" cxnId="{A84EB25C-9ABC-4189-95CD-6DEAC7D701A0}">
      <dgm:prSet/>
      <dgm:spPr/>
      <dgm:t>
        <a:bodyPr/>
        <a:lstStyle/>
        <a:p>
          <a:endParaRPr lang="en-US"/>
        </a:p>
      </dgm:t>
    </dgm:pt>
    <dgm:pt modelId="{2FECEB65-5DB9-431F-A982-38776BFCF8E0}" type="sibTrans" cxnId="{A84EB25C-9ABC-4189-95CD-6DEAC7D701A0}">
      <dgm:prSet/>
      <dgm:spPr/>
      <dgm:t>
        <a:bodyPr/>
        <a:lstStyle/>
        <a:p>
          <a:endParaRPr lang="en-US"/>
        </a:p>
      </dgm:t>
    </dgm:pt>
    <dgm:pt modelId="{AFD236E1-23B4-4953-BD4B-FDAB35EF1663}">
      <dgm:prSet custT="1"/>
      <dgm:spPr/>
      <dgm:t>
        <a:bodyPr/>
        <a:lstStyle/>
        <a:p>
          <a:r>
            <a:rPr lang="en-US" sz="1400" kern="1200">
              <a:solidFill>
                <a:srgbClr val="000000"/>
              </a:solidFill>
            </a:rPr>
            <a:t>Hyperscale storage (100TB+)</a:t>
          </a:r>
        </a:p>
      </dgm:t>
    </dgm:pt>
    <dgm:pt modelId="{AFAC3B05-D8E7-4551-8EB8-4B45A879268E}" type="parTrans" cxnId="{A4EF546A-2197-49C2-9004-55F717AC2BDC}">
      <dgm:prSet/>
      <dgm:spPr/>
      <dgm:t>
        <a:bodyPr/>
        <a:lstStyle/>
        <a:p>
          <a:endParaRPr lang="en-US"/>
        </a:p>
      </dgm:t>
    </dgm:pt>
    <dgm:pt modelId="{9FB9D2E9-6665-435D-8DEF-C7B9863E75C7}" type="sibTrans" cxnId="{A4EF546A-2197-49C2-9004-55F717AC2BDC}">
      <dgm:prSet/>
      <dgm:spPr/>
      <dgm:t>
        <a:bodyPr/>
        <a:lstStyle/>
        <a:p>
          <a:endParaRPr lang="en-US"/>
        </a:p>
      </dgm:t>
    </dgm:pt>
    <dgm:pt modelId="{70518D1B-EE37-40B2-9B5B-C30E8066D3C2}">
      <dgm:prSet custT="1"/>
      <dgm:spPr/>
      <dgm:t>
        <a:bodyPr/>
        <a:lstStyle/>
        <a:p>
          <a:r>
            <a:rPr lang="en-US" sz="1400" kern="1200">
              <a:solidFill>
                <a:srgbClr val="000000"/>
              </a:solidFill>
            </a:rPr>
            <a:t>Serverless compute</a:t>
          </a:r>
        </a:p>
      </dgm:t>
    </dgm:pt>
    <dgm:pt modelId="{2859E218-76F2-4806-AE81-4B0FEDE32660}" type="parTrans" cxnId="{7C000E7F-CD88-411B-A6B0-7FA003CEDCA7}">
      <dgm:prSet/>
      <dgm:spPr/>
      <dgm:t>
        <a:bodyPr/>
        <a:lstStyle/>
        <a:p>
          <a:endParaRPr lang="en-US"/>
        </a:p>
      </dgm:t>
    </dgm:pt>
    <dgm:pt modelId="{F8BF3E9E-2094-47BB-82D1-4E89F8BBB197}" type="sibTrans" cxnId="{7C000E7F-CD88-411B-A6B0-7FA003CEDCA7}">
      <dgm:prSet/>
      <dgm:spPr/>
      <dgm:t>
        <a:bodyPr/>
        <a:lstStyle/>
        <a:p>
          <a:endParaRPr lang="en-US"/>
        </a:p>
      </dgm:t>
    </dgm:pt>
    <dgm:pt modelId="{0EF9A61C-65AC-4E61-A4BB-940793BB4062}">
      <dgm:prSet custT="1"/>
      <dgm:spPr/>
      <dgm:t>
        <a:bodyPr/>
        <a:lstStyle/>
        <a:p>
          <a:r>
            <a:rPr lang="en-US" sz="1400" kern="1200">
              <a:solidFill>
                <a:srgbClr val="000000"/>
              </a:solidFill>
            </a:rPr>
            <a:t>Fully managed service</a:t>
          </a:r>
        </a:p>
      </dgm:t>
    </dgm:pt>
    <dgm:pt modelId="{AFD51BF0-CFD3-4741-98C0-B51D58234215}" type="parTrans" cxnId="{EB7106F4-D00B-48DC-8940-4993BC98867A}">
      <dgm:prSet/>
      <dgm:spPr/>
      <dgm:t>
        <a:bodyPr/>
        <a:lstStyle/>
        <a:p>
          <a:endParaRPr lang="en-US"/>
        </a:p>
      </dgm:t>
    </dgm:pt>
    <dgm:pt modelId="{2A4E9084-E7BC-4AD3-B781-519763DB1ACC}" type="sibTrans" cxnId="{EB7106F4-D00B-48DC-8940-4993BC98867A}">
      <dgm:prSet/>
      <dgm:spPr/>
      <dgm:t>
        <a:bodyPr/>
        <a:lstStyle/>
        <a:p>
          <a:endParaRPr lang="en-US"/>
        </a:p>
      </dgm:t>
    </dgm:pt>
    <dgm:pt modelId="{E8A32373-EF86-488A-9EF2-34F42E3DFBFF}">
      <dgm:prSet custT="1"/>
      <dgm:spPr/>
      <dgm:t>
        <a:bodyPr/>
        <a:lstStyle/>
        <a:p>
          <a:r>
            <a:rPr lang="en-US" sz="1400" kern="1200">
              <a:solidFill>
                <a:srgbClr val="000000"/>
              </a:solidFill>
            </a:rPr>
            <a:t>Private link (preview)</a:t>
          </a:r>
        </a:p>
      </dgm:t>
    </dgm:pt>
    <dgm:pt modelId="{6F8494C2-1D74-456A-96FD-FFC3DFBFC5CD}" type="parTrans" cxnId="{5A6CA123-4981-4C4D-8467-06F24119F42A}">
      <dgm:prSet/>
      <dgm:spPr/>
      <dgm:t>
        <a:bodyPr/>
        <a:lstStyle/>
        <a:p>
          <a:endParaRPr lang="en-US"/>
        </a:p>
      </dgm:t>
    </dgm:pt>
    <dgm:pt modelId="{1E8E35C9-6F58-4015-BA01-B6CE31A382D7}" type="sibTrans" cxnId="{5A6CA123-4981-4C4D-8467-06F24119F42A}">
      <dgm:prSet/>
      <dgm:spPr/>
      <dgm:t>
        <a:bodyPr/>
        <a:lstStyle/>
        <a:p>
          <a:endParaRPr lang="en-US"/>
        </a:p>
      </dgm:t>
    </dgm:pt>
    <dgm:pt modelId="{8C35CB0B-FACA-4BC8-AEEE-CE679091DE86}">
      <dgm:prSet custT="1"/>
      <dgm:spPr/>
      <dgm:t>
        <a:bodyPr/>
        <a:lstStyle/>
        <a:p>
          <a:endParaRPr lang="en-US" sz="1400" kern="1200">
            <a:solidFill>
              <a:srgbClr val="000000"/>
            </a:solidFill>
          </a:endParaRPr>
        </a:p>
      </dgm:t>
    </dgm:pt>
    <dgm:pt modelId="{567017C0-3D7B-48EE-9FDA-B3875EFC5079}" type="parTrans" cxnId="{F4238C26-0050-4E99-8BDB-A5A2197A1900}">
      <dgm:prSet/>
      <dgm:spPr/>
      <dgm:t>
        <a:bodyPr/>
        <a:lstStyle/>
        <a:p>
          <a:endParaRPr lang="en-US"/>
        </a:p>
      </dgm:t>
    </dgm:pt>
    <dgm:pt modelId="{B39028B6-6598-4D47-9ED0-9794DF29753F}" type="sibTrans" cxnId="{F4238C26-0050-4E99-8BDB-A5A2197A1900}">
      <dgm:prSet/>
      <dgm:spPr/>
      <dgm:t>
        <a:bodyPr/>
        <a:lstStyle/>
        <a:p>
          <a:endParaRPr lang="en-US"/>
        </a:p>
      </dgm:t>
    </dgm:pt>
    <dgm:pt modelId="{26518961-2D31-4139-AC49-84867A7E31A5}">
      <dgm:prSet custT="1"/>
      <dgm:spPr/>
      <dgm:t>
        <a:bodyPr/>
        <a:lstStyle/>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Price-performance leader for mission-critical workloads while costing up to 86 percent less than AWS RDS (GigaOm)</a:t>
          </a:r>
        </a:p>
      </dgm:t>
    </dgm:pt>
    <dgm:pt modelId="{824B72FD-0833-4235-A23A-2A887AFBE4C8}" type="parTrans" cxnId="{51841685-D9D6-4BE4-8C00-FCA7A4ABD60A}">
      <dgm:prSet/>
      <dgm:spPr/>
      <dgm:t>
        <a:bodyPr/>
        <a:lstStyle/>
        <a:p>
          <a:endParaRPr lang="en-US"/>
        </a:p>
      </dgm:t>
    </dgm:pt>
    <dgm:pt modelId="{5A2AC4C6-8728-49C3-B480-B0118C82B6C7}" type="sibTrans" cxnId="{51841685-D9D6-4BE4-8C00-FCA7A4ABD60A}">
      <dgm:prSet/>
      <dgm:spPr/>
      <dgm:t>
        <a:bodyPr/>
        <a:lstStyle/>
        <a:p>
          <a:endParaRPr lang="en-US"/>
        </a:p>
      </dgm:t>
    </dgm:pt>
    <dgm:pt modelId="{DDC12D95-06C9-4A54-9D20-3E0AAF25723A}">
      <dgm:prSet custT="1"/>
      <dgm:spPr/>
      <dgm:t>
        <a:bodyPr/>
        <a:lstStyle/>
        <a:p>
          <a:pPr marL="114300" lvl="1" indent="-114300" algn="l" defTabSz="622300">
            <a:lnSpc>
              <a:spcPct val="90000"/>
            </a:lnSpc>
            <a:spcBef>
              <a:spcPct val="0"/>
            </a:spcBef>
            <a:spcAft>
              <a:spcPct val="15000"/>
            </a:spcAft>
            <a:buChar char="•"/>
          </a:pPr>
          <a:endParaRPr lang="en-US" sz="1400" kern="1200">
            <a:solidFill>
              <a:srgbClr val="000000"/>
            </a:solidFill>
            <a:latin typeface="Segoe UI"/>
            <a:ea typeface="+mn-ea"/>
            <a:cs typeface="+mn-cs"/>
          </a:endParaRPr>
        </a:p>
      </dgm:t>
    </dgm:pt>
    <dgm:pt modelId="{5ADD98DA-5A07-4E1B-8A5A-DE917F8CF1C3}" type="parTrans" cxnId="{90B8C189-E564-4E5B-B40C-F8ED03FE7BFA}">
      <dgm:prSet/>
      <dgm:spPr/>
      <dgm:t>
        <a:bodyPr/>
        <a:lstStyle/>
        <a:p>
          <a:endParaRPr lang="en-US"/>
        </a:p>
      </dgm:t>
    </dgm:pt>
    <dgm:pt modelId="{4850AC19-6929-46DF-9F3C-1A62CE955FF4}" type="sibTrans" cxnId="{90B8C189-E564-4E5B-B40C-F8ED03FE7BFA}">
      <dgm:prSet/>
      <dgm:spPr/>
      <dgm:t>
        <a:bodyPr/>
        <a:lstStyle/>
        <a:p>
          <a:endParaRPr lang="en-US"/>
        </a:p>
      </dgm:t>
    </dgm:pt>
    <dgm:pt modelId="{249707F4-4574-4FBA-92AD-90DDE8376125}">
      <dgm:prSet custT="1"/>
      <dgm:spPr/>
      <dgm:t>
        <a:bodyPr/>
        <a:lstStyle/>
        <a:p>
          <a:r>
            <a:rPr lang="en-US" sz="1400" kern="1200">
              <a:solidFill>
                <a:srgbClr val="000000"/>
              </a:solidFill>
            </a:rPr>
            <a:t>High availability with AZ isolation</a:t>
          </a:r>
        </a:p>
      </dgm:t>
    </dgm:pt>
    <dgm:pt modelId="{DAAD3495-00D5-45DE-95DC-720D9612AED9}" type="parTrans" cxnId="{E9A39805-BDB9-493B-AD77-08709C533AE4}">
      <dgm:prSet/>
      <dgm:spPr/>
      <dgm:t>
        <a:bodyPr/>
        <a:lstStyle/>
        <a:p>
          <a:endParaRPr lang="en-US"/>
        </a:p>
      </dgm:t>
    </dgm:pt>
    <dgm:pt modelId="{A80705E6-F15A-4B2C-B678-3FD774837A05}" type="sibTrans" cxnId="{E9A39805-BDB9-493B-AD77-08709C533AE4}">
      <dgm:prSet/>
      <dgm:spPr/>
      <dgm:t>
        <a:bodyPr/>
        <a:lstStyle/>
        <a:p>
          <a:endParaRPr lang="en-US"/>
        </a:p>
      </dgm:t>
    </dgm:pt>
    <dgm:pt modelId="{B32AADEB-5090-4F62-98AE-5CB965CFE1C4}">
      <dgm:prSet custT="1"/>
      <dgm:spPr/>
      <dgm:t>
        <a:bodyPr/>
        <a:lstStyle/>
        <a:p>
          <a:r>
            <a:rPr lang="en-US" sz="1400" kern="1200">
              <a:solidFill>
                <a:srgbClr val="000000"/>
              </a:solidFill>
            </a:rPr>
            <a:t>Business continuity at scale</a:t>
          </a:r>
        </a:p>
      </dgm:t>
    </dgm:pt>
    <dgm:pt modelId="{3A5AB88E-4C5C-45AA-A9F7-C13246F333EC}" type="parTrans" cxnId="{3CB1EDE2-E204-415E-8EEA-2F84CA0F1DC0}">
      <dgm:prSet/>
      <dgm:spPr/>
      <dgm:t>
        <a:bodyPr/>
        <a:lstStyle/>
        <a:p>
          <a:endParaRPr lang="en-US"/>
        </a:p>
      </dgm:t>
    </dgm:pt>
    <dgm:pt modelId="{0366C4B2-00D1-4B06-834F-16BFCBEF3B21}" type="sibTrans" cxnId="{3CB1EDE2-E204-415E-8EEA-2F84CA0F1DC0}">
      <dgm:prSet/>
      <dgm:spPr/>
      <dgm:t>
        <a:bodyPr/>
        <a:lstStyle/>
        <a:p>
          <a:endParaRPr lang="en-US"/>
        </a:p>
      </dgm:t>
    </dgm:pt>
    <dgm:pt modelId="{2D289162-685F-48B6-9AF6-B02B410017F4}">
      <dgm:prSet custT="1"/>
      <dgm:spPr/>
      <dgm:t>
        <a:bodyPr/>
        <a:lstStyle/>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Industry only business continuity SLA with 5 second RPO and 30 second RTO</a:t>
          </a:r>
        </a:p>
      </dgm:t>
    </dgm:pt>
    <dgm:pt modelId="{9E89B3C6-2201-4CBC-A244-6D83A452BAF3}" type="parTrans" cxnId="{9A456FC5-5C42-471A-8929-0BDA5DA67C87}">
      <dgm:prSet/>
      <dgm:spPr/>
      <dgm:t>
        <a:bodyPr/>
        <a:lstStyle/>
        <a:p>
          <a:endParaRPr lang="en-US"/>
        </a:p>
      </dgm:t>
    </dgm:pt>
    <dgm:pt modelId="{8549967F-08C4-41A0-9408-A505AED24284}" type="sibTrans" cxnId="{9A456FC5-5C42-471A-8929-0BDA5DA67C87}">
      <dgm:prSet/>
      <dgm:spPr/>
      <dgm:t>
        <a:bodyPr/>
        <a:lstStyle/>
        <a:p>
          <a:endParaRPr lang="en-US"/>
        </a:p>
      </dgm:t>
    </dgm:pt>
    <dgm:pt modelId="{5BEB57CF-0139-49C4-AA56-931EBF6F2A24}">
      <dgm:prSet custT="1"/>
      <dgm:spPr/>
      <dgm:t>
        <a:bodyPr/>
        <a:lstStyle/>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Intelligent database</a:t>
          </a:r>
        </a:p>
      </dgm:t>
    </dgm:pt>
    <dgm:pt modelId="{678D8BE2-E107-446C-A8AA-170FBF211C2A}" type="parTrans" cxnId="{2C3BB1DD-4C42-490F-B892-85D05B5A3476}">
      <dgm:prSet/>
      <dgm:spPr/>
    </dgm:pt>
    <dgm:pt modelId="{3BE69190-B45F-46E8-BF88-66E29E2DFE0D}" type="sibTrans" cxnId="{2C3BB1DD-4C42-490F-B892-85D05B5A3476}">
      <dgm:prSet/>
      <dgm:spPr/>
    </dgm:pt>
    <dgm:pt modelId="{162F637B-0A5C-4FF9-877A-A84A32EB8810}" type="pres">
      <dgm:prSet presAssocID="{3E5A91F2-0495-4869-B7BF-3F082CBAD7F1}" presName="linearFlow" presStyleCnt="0">
        <dgm:presLayoutVars>
          <dgm:dir/>
          <dgm:resizeHandles val="exact"/>
        </dgm:presLayoutVars>
      </dgm:prSet>
      <dgm:spPr/>
    </dgm:pt>
    <dgm:pt modelId="{39920733-EB3A-4B93-B80C-82B44649C882}" type="pres">
      <dgm:prSet presAssocID="{7EEBECA8-3BD3-463E-AEFE-ABA1003D727F}" presName="composite" presStyleCnt="0"/>
      <dgm:spPr/>
    </dgm:pt>
    <dgm:pt modelId="{0664ED57-19E0-48AA-8845-F92AB19CB7C2}" type="pres">
      <dgm:prSet presAssocID="{7EEBECA8-3BD3-463E-AEFE-ABA1003D727F}" presName="imgShp" presStyleLbl="fgImgPlace1" presStyleIdx="0" presStyleCnt="2" custScaleX="37591" custScaleY="3767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2F012053-EABA-4BFF-BD4C-ACCB269D88EC}" type="pres">
      <dgm:prSet presAssocID="{7EEBECA8-3BD3-463E-AEFE-ABA1003D727F}" presName="txShp" presStyleLbl="node1" presStyleIdx="0" presStyleCnt="2">
        <dgm:presLayoutVars>
          <dgm:bulletEnabled val="1"/>
        </dgm:presLayoutVars>
      </dgm:prSet>
      <dgm:spPr/>
    </dgm:pt>
    <dgm:pt modelId="{FBB60EE9-CBBF-4234-8002-2D51440FE325}" type="pres">
      <dgm:prSet presAssocID="{85409F81-D1C8-4065-BA14-E1825D413117}" presName="spacing" presStyleCnt="0"/>
      <dgm:spPr/>
    </dgm:pt>
    <dgm:pt modelId="{9E853020-7A80-4C5A-B08F-AA859C9DEB32}" type="pres">
      <dgm:prSet presAssocID="{82643370-9403-46C2-9E82-37A7DB73FEEA}" presName="composite" presStyleCnt="0"/>
      <dgm:spPr/>
    </dgm:pt>
    <dgm:pt modelId="{5B5A01E4-2218-4D94-81CE-0694A833D0EA}" type="pres">
      <dgm:prSet presAssocID="{82643370-9403-46C2-9E82-37A7DB73FEEA}" presName="imgShp" presStyleLbl="fgImgPlace1" presStyleIdx="1" presStyleCnt="2" custScaleX="37715" custScaleY="3744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pt>
    <dgm:pt modelId="{22CC0818-BA99-4BF6-9CA5-E0DDF87981DB}" type="pres">
      <dgm:prSet presAssocID="{82643370-9403-46C2-9E82-37A7DB73FEEA}" presName="txShp" presStyleLbl="node1" presStyleIdx="1" presStyleCnt="2">
        <dgm:presLayoutVars>
          <dgm:bulletEnabled val="1"/>
        </dgm:presLayoutVars>
      </dgm:prSet>
      <dgm:spPr/>
    </dgm:pt>
  </dgm:ptLst>
  <dgm:cxnLst>
    <dgm:cxn modelId="{B2B32F04-B711-4951-A697-2B301294A068}" type="presOf" srcId="{8C35CB0B-FACA-4BC8-AEEE-CE679091DE86}" destId="{2F012053-EABA-4BFF-BD4C-ACCB269D88EC}" srcOrd="0" destOrd="8" presId="urn:microsoft.com/office/officeart/2005/8/layout/vList3"/>
    <dgm:cxn modelId="{E9A39805-BDB9-493B-AD77-08709C533AE4}" srcId="{7EEBECA8-3BD3-463E-AEFE-ABA1003D727F}" destId="{249707F4-4574-4FBA-92AD-90DDE8376125}" srcOrd="5" destOrd="0" parTransId="{DAAD3495-00D5-45DE-95DC-720D9612AED9}" sibTransId="{A80705E6-F15A-4B2C-B678-3FD774837A05}"/>
    <dgm:cxn modelId="{47F6D817-1C6F-4DEE-8DAA-784650E9BC8B}" type="presOf" srcId="{7EEBECA8-3BD3-463E-AEFE-ABA1003D727F}" destId="{2F012053-EABA-4BFF-BD4C-ACCB269D88EC}" srcOrd="0" destOrd="0" presId="urn:microsoft.com/office/officeart/2005/8/layout/vList3"/>
    <dgm:cxn modelId="{5A6CA123-4981-4C4D-8467-06F24119F42A}" srcId="{7EEBECA8-3BD3-463E-AEFE-ABA1003D727F}" destId="{E8A32373-EF86-488A-9EF2-34F42E3DFBFF}" srcOrd="4" destOrd="0" parTransId="{6F8494C2-1D74-456A-96FD-FFC3DFBFC5CD}" sibTransId="{1E8E35C9-6F58-4015-BA01-B6CE31A382D7}"/>
    <dgm:cxn modelId="{F4238C26-0050-4E99-8BDB-A5A2197A1900}" srcId="{7EEBECA8-3BD3-463E-AEFE-ABA1003D727F}" destId="{8C35CB0B-FACA-4BC8-AEEE-CE679091DE86}" srcOrd="7" destOrd="0" parTransId="{567017C0-3D7B-48EE-9FDA-B3875EFC5079}" sibTransId="{B39028B6-6598-4D47-9ED0-9794DF29753F}"/>
    <dgm:cxn modelId="{E3FD5A2B-CE66-4B73-8830-0740E7C8969C}" srcId="{3E5A91F2-0495-4869-B7BF-3F082CBAD7F1}" destId="{7EEBECA8-3BD3-463E-AEFE-ABA1003D727F}" srcOrd="0" destOrd="0" parTransId="{5DA17589-ED33-4E23-A25D-E6DDFE785678}" sibTransId="{85409F81-D1C8-4065-BA14-E1825D413117}"/>
    <dgm:cxn modelId="{E33D7F2C-F609-41D0-9962-7982F21AA59F}" type="presOf" srcId="{597641CB-7A61-4E2D-B43B-D72A8A4359FA}" destId="{22CC0818-BA99-4BF6-9CA5-E0DDF87981DB}" srcOrd="0" destOrd="6" presId="urn:microsoft.com/office/officeart/2005/8/layout/vList3"/>
    <dgm:cxn modelId="{DCF6AC3C-97D6-4180-A05C-11F5CC59ED73}" type="presOf" srcId="{5BEB57CF-0139-49C4-AA56-931EBF6F2A24}" destId="{22CC0818-BA99-4BF6-9CA5-E0DDF87981DB}" srcOrd="0" destOrd="1" presId="urn:microsoft.com/office/officeart/2005/8/layout/vList3"/>
    <dgm:cxn modelId="{A84EB25C-9ABC-4189-95CD-6DEAC7D701A0}" srcId="{82643370-9403-46C2-9E82-37A7DB73FEEA}" destId="{15DCB897-1B6F-4947-A712-C7C77871B3C2}" srcOrd="6" destOrd="0" parTransId="{C5E81D1F-6284-4E7F-833D-BF7930B732EF}" sibTransId="{2FECEB65-5DB9-431F-A982-38776BFCF8E0}"/>
    <dgm:cxn modelId="{E069DE41-C4BD-4EBE-BD69-3203D654D8DE}" type="presOf" srcId="{B32AADEB-5090-4F62-98AE-5CB965CFE1C4}" destId="{2F012053-EABA-4BFF-BD4C-ACCB269D88EC}" srcOrd="0" destOrd="7" presId="urn:microsoft.com/office/officeart/2005/8/layout/vList3"/>
    <dgm:cxn modelId="{558A8743-7395-48B5-AC63-FC971B4A5468}" type="presOf" srcId="{3E5A91F2-0495-4869-B7BF-3F082CBAD7F1}" destId="{162F637B-0A5C-4FF9-877A-A84A32EB8810}" srcOrd="0" destOrd="0" presId="urn:microsoft.com/office/officeart/2005/8/layout/vList3"/>
    <dgm:cxn modelId="{D2789B63-2930-456B-98A6-53702B2EE33E}" srcId="{3E5A91F2-0495-4869-B7BF-3F082CBAD7F1}" destId="{82643370-9403-46C2-9E82-37A7DB73FEEA}" srcOrd="1" destOrd="0" parTransId="{F89A1DCF-528D-48CF-9A7C-83BA25EDFA8E}" sibTransId="{AF53B491-7579-4E53-B3B2-3995208ACE0B}"/>
    <dgm:cxn modelId="{A4EF546A-2197-49C2-9004-55F717AC2BDC}" srcId="{7EEBECA8-3BD3-463E-AEFE-ABA1003D727F}" destId="{AFD236E1-23B4-4953-BD4B-FDAB35EF1663}" srcOrd="1" destOrd="0" parTransId="{AFAC3B05-D8E7-4551-8EB8-4B45A879268E}" sibTransId="{9FB9D2E9-6665-435D-8DEF-C7B9863E75C7}"/>
    <dgm:cxn modelId="{9217E472-A892-4C68-8053-401FB4378BD5}" type="presOf" srcId="{70518D1B-EE37-40B2-9B5B-C30E8066D3C2}" destId="{2F012053-EABA-4BFF-BD4C-ACCB269D88EC}" srcOrd="0" destOrd="3" presId="urn:microsoft.com/office/officeart/2005/8/layout/vList3"/>
    <dgm:cxn modelId="{08A15258-B602-4F75-9428-F8B2DC2D9B38}" type="presOf" srcId="{82643370-9403-46C2-9E82-37A7DB73FEEA}" destId="{22CC0818-BA99-4BF6-9CA5-E0DDF87981DB}" srcOrd="0" destOrd="0" presId="urn:microsoft.com/office/officeart/2005/8/layout/vList3"/>
    <dgm:cxn modelId="{7C000E7F-CD88-411B-A6B0-7FA003CEDCA7}" srcId="{7EEBECA8-3BD3-463E-AEFE-ABA1003D727F}" destId="{70518D1B-EE37-40B2-9B5B-C30E8066D3C2}" srcOrd="2" destOrd="0" parTransId="{2859E218-76F2-4806-AE81-4B0FEDE32660}" sibTransId="{F8BF3E9E-2094-47BB-82D1-4E89F8BBB197}"/>
    <dgm:cxn modelId="{FBAD5284-5A73-4C5E-9BFC-8CD6CF53BA91}" srcId="{82643370-9403-46C2-9E82-37A7DB73FEEA}" destId="{672B040B-4BCF-48BE-8CF8-6A20E92CEA4F}" srcOrd="1" destOrd="0" parTransId="{B1A13FFF-8F4E-429D-99C5-B58D86757958}" sibTransId="{AB82F881-390D-4375-BD06-EA98E62B6D1A}"/>
    <dgm:cxn modelId="{51841685-D9D6-4BE4-8C00-FCA7A4ABD60A}" srcId="{82643370-9403-46C2-9E82-37A7DB73FEEA}" destId="{26518961-2D31-4139-AC49-84867A7E31A5}" srcOrd="3" destOrd="0" parTransId="{824B72FD-0833-4235-A23A-2A887AFBE4C8}" sibTransId="{5A2AC4C6-8728-49C3-B480-B0118C82B6C7}"/>
    <dgm:cxn modelId="{90B8C189-E564-4E5B-B40C-F8ED03FE7BFA}" srcId="{82643370-9403-46C2-9E82-37A7DB73FEEA}" destId="{DDC12D95-06C9-4A54-9D20-3E0AAF25723A}" srcOrd="4" destOrd="0" parTransId="{5ADD98DA-5A07-4E1B-8A5A-DE917F8CF1C3}" sibTransId="{4850AC19-6929-46DF-9F3C-1A62CE955FF4}"/>
    <dgm:cxn modelId="{6A62578A-7566-4236-AA55-5ADCE1BF1BBC}" type="presOf" srcId="{E53AB5D7-BF8C-4B52-A868-B6F036A3DAA2}" destId="{2F012053-EABA-4BFF-BD4C-ACCB269D88EC}" srcOrd="0" destOrd="1" presId="urn:microsoft.com/office/officeart/2005/8/layout/vList3"/>
    <dgm:cxn modelId="{C04E7792-A306-48D2-A4B1-BA1249C09DE1}" type="presOf" srcId="{672B040B-4BCF-48BE-8CF8-6A20E92CEA4F}" destId="{22CC0818-BA99-4BF6-9CA5-E0DDF87981DB}" srcOrd="0" destOrd="2" presId="urn:microsoft.com/office/officeart/2005/8/layout/vList3"/>
    <dgm:cxn modelId="{9086459F-AA91-4F89-89E1-44526790A4D9}" type="presOf" srcId="{DDC12D95-06C9-4A54-9D20-3E0AAF25723A}" destId="{22CC0818-BA99-4BF6-9CA5-E0DDF87981DB}" srcOrd="0" destOrd="5" presId="urn:microsoft.com/office/officeart/2005/8/layout/vList3"/>
    <dgm:cxn modelId="{93A613B5-4AE1-4409-8217-B3E487DC24C5}" type="presOf" srcId="{E8A32373-EF86-488A-9EF2-34F42E3DFBFF}" destId="{2F012053-EABA-4BFF-BD4C-ACCB269D88EC}" srcOrd="0" destOrd="5" presId="urn:microsoft.com/office/officeart/2005/8/layout/vList3"/>
    <dgm:cxn modelId="{0EEBBFB7-2D78-4725-87C4-0CDE56DC0240}" type="presOf" srcId="{26518961-2D31-4139-AC49-84867A7E31A5}" destId="{22CC0818-BA99-4BF6-9CA5-E0DDF87981DB}" srcOrd="0" destOrd="4" presId="urn:microsoft.com/office/officeart/2005/8/layout/vList3"/>
    <dgm:cxn modelId="{23517FB9-F554-4532-BDEB-F1F433E128E6}" srcId="{7EEBECA8-3BD3-463E-AEFE-ABA1003D727F}" destId="{E53AB5D7-BF8C-4B52-A868-B6F036A3DAA2}" srcOrd="0" destOrd="0" parTransId="{1C9A1CB0-5877-42B8-A6FC-520293D9C3EF}" sibTransId="{2631B2FB-F68E-4FE4-832D-A55DD950AF64}"/>
    <dgm:cxn modelId="{3744F7BC-67DE-4B04-AB5C-8F9599EF853B}" type="presOf" srcId="{249707F4-4574-4FBA-92AD-90DDE8376125}" destId="{2F012053-EABA-4BFF-BD4C-ACCB269D88EC}" srcOrd="0" destOrd="6" presId="urn:microsoft.com/office/officeart/2005/8/layout/vList3"/>
    <dgm:cxn modelId="{9A456FC5-5C42-471A-8929-0BDA5DA67C87}" srcId="{82643370-9403-46C2-9E82-37A7DB73FEEA}" destId="{2D289162-685F-48B6-9AF6-B02B410017F4}" srcOrd="2" destOrd="0" parTransId="{9E89B3C6-2201-4CBC-A244-6D83A452BAF3}" sibTransId="{8549967F-08C4-41A0-9408-A505AED24284}"/>
    <dgm:cxn modelId="{93B3F3C6-68F0-4F8A-864B-85C838D0D2CE}" type="presOf" srcId="{0EF9A61C-65AC-4E61-A4BB-940793BB4062}" destId="{2F012053-EABA-4BFF-BD4C-ACCB269D88EC}" srcOrd="0" destOrd="4" presId="urn:microsoft.com/office/officeart/2005/8/layout/vList3"/>
    <dgm:cxn modelId="{4D5CBFC7-3CF6-4BAE-95BE-B665E4B31802}" type="presOf" srcId="{AFD236E1-23B4-4953-BD4B-FDAB35EF1663}" destId="{2F012053-EABA-4BFF-BD4C-ACCB269D88EC}" srcOrd="0" destOrd="2" presId="urn:microsoft.com/office/officeart/2005/8/layout/vList3"/>
    <dgm:cxn modelId="{5D1421C8-F93B-44ED-B389-938BFE9952EE}" type="presOf" srcId="{15DCB897-1B6F-4947-A712-C7C77871B3C2}" destId="{22CC0818-BA99-4BF6-9CA5-E0DDF87981DB}" srcOrd="0" destOrd="7" presId="urn:microsoft.com/office/officeart/2005/8/layout/vList3"/>
    <dgm:cxn modelId="{C90416C9-3E05-4A36-B658-A7CEE9423661}" type="presOf" srcId="{2D289162-685F-48B6-9AF6-B02B410017F4}" destId="{22CC0818-BA99-4BF6-9CA5-E0DDF87981DB}" srcOrd="0" destOrd="3" presId="urn:microsoft.com/office/officeart/2005/8/layout/vList3"/>
    <dgm:cxn modelId="{C24243CD-2B38-433B-9404-85DAD7BF5783}" srcId="{82643370-9403-46C2-9E82-37A7DB73FEEA}" destId="{597641CB-7A61-4E2D-B43B-D72A8A4359FA}" srcOrd="5" destOrd="0" parTransId="{2B6F5C41-8E29-4142-AA67-259E73FD97D3}" sibTransId="{2FD027AF-F75F-4437-B714-452337A9E1B7}"/>
    <dgm:cxn modelId="{2C3BB1DD-4C42-490F-B892-85D05B5A3476}" srcId="{82643370-9403-46C2-9E82-37A7DB73FEEA}" destId="{5BEB57CF-0139-49C4-AA56-931EBF6F2A24}" srcOrd="0" destOrd="0" parTransId="{678D8BE2-E107-446C-A8AA-170FBF211C2A}" sibTransId="{3BE69190-B45F-46E8-BF88-66E29E2DFE0D}"/>
    <dgm:cxn modelId="{3CB1EDE2-E204-415E-8EEA-2F84CA0F1DC0}" srcId="{7EEBECA8-3BD3-463E-AEFE-ABA1003D727F}" destId="{B32AADEB-5090-4F62-98AE-5CB965CFE1C4}" srcOrd="6" destOrd="0" parTransId="{3A5AB88E-4C5C-45AA-A9F7-C13246F333EC}" sibTransId="{0366C4B2-00D1-4B06-834F-16BFCBEF3B21}"/>
    <dgm:cxn modelId="{EB7106F4-D00B-48DC-8940-4993BC98867A}" srcId="{7EEBECA8-3BD3-463E-AEFE-ABA1003D727F}" destId="{0EF9A61C-65AC-4E61-A4BB-940793BB4062}" srcOrd="3" destOrd="0" parTransId="{AFD51BF0-CFD3-4741-98C0-B51D58234215}" sibTransId="{2A4E9084-E7BC-4AD3-B781-519763DB1ACC}"/>
    <dgm:cxn modelId="{F08AD163-5951-4E1B-BB1E-77D4ED0EE1D3}" type="presParOf" srcId="{162F637B-0A5C-4FF9-877A-A84A32EB8810}" destId="{39920733-EB3A-4B93-B80C-82B44649C882}" srcOrd="0" destOrd="0" presId="urn:microsoft.com/office/officeart/2005/8/layout/vList3"/>
    <dgm:cxn modelId="{8E8CCCB4-F054-4410-8226-7879F61EB063}" type="presParOf" srcId="{39920733-EB3A-4B93-B80C-82B44649C882}" destId="{0664ED57-19E0-48AA-8845-F92AB19CB7C2}" srcOrd="0" destOrd="0" presId="urn:microsoft.com/office/officeart/2005/8/layout/vList3"/>
    <dgm:cxn modelId="{41C259D6-DEA7-47EC-B15A-89ED2764557B}" type="presParOf" srcId="{39920733-EB3A-4B93-B80C-82B44649C882}" destId="{2F012053-EABA-4BFF-BD4C-ACCB269D88EC}" srcOrd="1" destOrd="0" presId="urn:microsoft.com/office/officeart/2005/8/layout/vList3"/>
    <dgm:cxn modelId="{71E17103-271F-4D50-85E0-32E175F3307F}" type="presParOf" srcId="{162F637B-0A5C-4FF9-877A-A84A32EB8810}" destId="{FBB60EE9-CBBF-4234-8002-2D51440FE325}" srcOrd="1" destOrd="0" presId="urn:microsoft.com/office/officeart/2005/8/layout/vList3"/>
    <dgm:cxn modelId="{AB86554C-5906-40D2-8428-620CF99DAA0A}" type="presParOf" srcId="{162F637B-0A5C-4FF9-877A-A84A32EB8810}" destId="{9E853020-7A80-4C5A-B08F-AA859C9DEB32}" srcOrd="2" destOrd="0" presId="urn:microsoft.com/office/officeart/2005/8/layout/vList3"/>
    <dgm:cxn modelId="{DADAAF6E-5CCF-4135-B606-ED75A7CA03B9}" type="presParOf" srcId="{9E853020-7A80-4C5A-B08F-AA859C9DEB32}" destId="{5B5A01E4-2218-4D94-81CE-0694A833D0EA}" srcOrd="0" destOrd="0" presId="urn:microsoft.com/office/officeart/2005/8/layout/vList3"/>
    <dgm:cxn modelId="{9DAEA732-6771-4F65-8346-0D4528EF51A8}" type="presParOf" srcId="{9E853020-7A80-4C5A-B08F-AA859C9DEB32}" destId="{22CC0818-BA99-4BF6-9CA5-E0DDF87981DB}" srcOrd="1" destOrd="0" presId="urn:microsoft.com/office/officeart/2005/8/layout/vList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2672479-41A3-4A3C-A790-9A3B8BC8D3BD}" type="doc">
      <dgm:prSet loTypeId="urn:microsoft.com/office/officeart/2005/8/layout/lProcess1" loCatId="process" qsTypeId="urn:microsoft.com/office/officeart/2005/8/quickstyle/simple1" qsCatId="simple" csTypeId="urn:microsoft.com/office/officeart/2005/8/colors/accent1_2" csCatId="accent1" phldr="1"/>
      <dgm:spPr/>
      <dgm:t>
        <a:bodyPr/>
        <a:lstStyle/>
        <a:p>
          <a:endParaRPr lang="en-US"/>
        </a:p>
      </dgm:t>
    </dgm:pt>
    <dgm:pt modelId="{75663852-F2BE-4099-A564-C0E37F9F2033}">
      <dgm:prSet phldrT="[Text]"/>
      <dgm:spPr/>
      <dgm:t>
        <a:bodyPr/>
        <a:lstStyle/>
        <a:p>
          <a:r>
            <a:rPr lang="en-US" dirty="0"/>
            <a:t>SQL Server</a:t>
          </a:r>
        </a:p>
      </dgm:t>
    </dgm:pt>
    <dgm:pt modelId="{EEDD414F-25A3-400B-BBE5-4146FD3ACDC2}" type="parTrans" cxnId="{A9ACB3F2-FEDE-4EDB-AAE0-B73FBD76DB88}">
      <dgm:prSet/>
      <dgm:spPr/>
      <dgm:t>
        <a:bodyPr/>
        <a:lstStyle/>
        <a:p>
          <a:endParaRPr lang="en-US"/>
        </a:p>
      </dgm:t>
    </dgm:pt>
    <dgm:pt modelId="{FD903FF4-3636-4CCD-9523-A1A7D6749A02}" type="sibTrans" cxnId="{A9ACB3F2-FEDE-4EDB-AAE0-B73FBD76DB88}">
      <dgm:prSet/>
      <dgm:spPr/>
      <dgm:t>
        <a:bodyPr/>
        <a:lstStyle/>
        <a:p>
          <a:endParaRPr lang="en-US"/>
        </a:p>
      </dgm:t>
    </dgm:pt>
    <dgm:pt modelId="{D69395CA-4739-4F74-99BB-88AB99EEE336}">
      <dgm:prSet phldrT="[Text]"/>
      <dgm:spPr/>
      <dgm:t>
        <a:bodyPr/>
        <a:lstStyle/>
        <a:p>
          <a:r>
            <a:rPr lang="en-US" dirty="0"/>
            <a:t>Check Service Status</a:t>
          </a:r>
        </a:p>
      </dgm:t>
    </dgm:pt>
    <dgm:pt modelId="{23B93FEE-9349-48D2-815D-1978D2C25AD3}" type="parTrans" cxnId="{AB131BB5-1C73-4BAD-A9AE-958534BAD51B}">
      <dgm:prSet/>
      <dgm:spPr/>
      <dgm:t>
        <a:bodyPr/>
        <a:lstStyle/>
        <a:p>
          <a:endParaRPr lang="en-US"/>
        </a:p>
      </dgm:t>
    </dgm:pt>
    <dgm:pt modelId="{AB6E84CA-F11F-432F-9CB9-A858FFBC0B37}" type="sibTrans" cxnId="{AB131BB5-1C73-4BAD-A9AE-958534BAD51B}">
      <dgm:prSet/>
      <dgm:spPr/>
      <dgm:t>
        <a:bodyPr/>
        <a:lstStyle/>
        <a:p>
          <a:endParaRPr lang="en-US"/>
        </a:p>
      </dgm:t>
    </dgm:pt>
    <dgm:pt modelId="{4F53B04C-2538-4ECE-9BFF-E3D8B77BBAB4}">
      <dgm:prSet phldrT="[Text]"/>
      <dgm:spPr/>
      <dgm:t>
        <a:bodyPr/>
        <a:lstStyle/>
        <a:p>
          <a:r>
            <a:rPr lang="en-US" dirty="0"/>
            <a:t>Check ERRORLOG and Event Logs</a:t>
          </a:r>
        </a:p>
      </dgm:t>
    </dgm:pt>
    <dgm:pt modelId="{B4CBFE4E-7BFF-4A4C-B545-3442C006023E}" type="parTrans" cxnId="{5E6299C3-A13A-4A49-A880-1EF2414E79FC}">
      <dgm:prSet/>
      <dgm:spPr/>
      <dgm:t>
        <a:bodyPr/>
        <a:lstStyle/>
        <a:p>
          <a:endParaRPr lang="en-US"/>
        </a:p>
      </dgm:t>
    </dgm:pt>
    <dgm:pt modelId="{4242F365-D915-407B-B60C-85F43FE76C25}" type="sibTrans" cxnId="{5E6299C3-A13A-4A49-A880-1EF2414E79FC}">
      <dgm:prSet/>
      <dgm:spPr/>
      <dgm:t>
        <a:bodyPr/>
        <a:lstStyle/>
        <a:p>
          <a:endParaRPr lang="en-US"/>
        </a:p>
      </dgm:t>
    </dgm:pt>
    <dgm:pt modelId="{D042A4D4-EC9F-4C07-BB8E-F624839B4A8B}">
      <dgm:prSet phldrT="[Text]"/>
      <dgm:spPr/>
      <dgm:t>
        <a:bodyPr/>
        <a:lstStyle/>
        <a:p>
          <a:r>
            <a:rPr lang="en-US" dirty="0"/>
            <a:t>Managed instance</a:t>
          </a:r>
        </a:p>
      </dgm:t>
    </dgm:pt>
    <dgm:pt modelId="{660D936F-3EA1-4314-92A1-5C2604954B8B}" type="parTrans" cxnId="{B3160991-BEE0-4159-B6B8-3E5C8081AD75}">
      <dgm:prSet/>
      <dgm:spPr/>
      <dgm:t>
        <a:bodyPr/>
        <a:lstStyle/>
        <a:p>
          <a:endParaRPr lang="en-US"/>
        </a:p>
      </dgm:t>
    </dgm:pt>
    <dgm:pt modelId="{32FB80B6-D2D0-410A-BF10-D6F556E1E0DE}" type="sibTrans" cxnId="{B3160991-BEE0-4159-B6B8-3E5C8081AD75}">
      <dgm:prSet/>
      <dgm:spPr/>
      <dgm:t>
        <a:bodyPr/>
        <a:lstStyle/>
        <a:p>
          <a:endParaRPr lang="en-US"/>
        </a:p>
      </dgm:t>
    </dgm:pt>
    <dgm:pt modelId="{ACD10523-E87A-40CD-A194-B696B6FF5BFB}">
      <dgm:prSet phldrT="[Text]"/>
      <dgm:spPr/>
      <dgm:t>
        <a:bodyPr/>
        <a:lstStyle/>
        <a:p>
          <a:r>
            <a:rPr lang="en-US" dirty="0"/>
            <a:t>Check managed instance status with Azure portal or Azure CLI</a:t>
          </a:r>
        </a:p>
      </dgm:t>
    </dgm:pt>
    <dgm:pt modelId="{A3542502-7A05-4630-9E50-DF951D718D36}" type="parTrans" cxnId="{484E69EA-2061-44A3-9E5E-121EEF9E5568}">
      <dgm:prSet/>
      <dgm:spPr/>
      <dgm:t>
        <a:bodyPr/>
        <a:lstStyle/>
        <a:p>
          <a:endParaRPr lang="en-US"/>
        </a:p>
      </dgm:t>
    </dgm:pt>
    <dgm:pt modelId="{0A557274-FD33-46AF-BC30-EC7BEFCE173E}" type="sibTrans" cxnId="{484E69EA-2061-44A3-9E5E-121EEF9E5568}">
      <dgm:prSet/>
      <dgm:spPr/>
      <dgm:t>
        <a:bodyPr/>
        <a:lstStyle/>
        <a:p>
          <a:endParaRPr lang="en-US"/>
        </a:p>
      </dgm:t>
    </dgm:pt>
    <dgm:pt modelId="{DB9DF6C8-EF7A-4C2D-AE8D-D8FE22CBA0A9}">
      <dgm:prSet phldrT="[Text]"/>
      <dgm:spPr/>
      <dgm:t>
        <a:bodyPr/>
        <a:lstStyle/>
        <a:p>
          <a:r>
            <a:rPr lang="en-US" dirty="0"/>
            <a:t>SQL Database</a:t>
          </a:r>
        </a:p>
      </dgm:t>
    </dgm:pt>
    <dgm:pt modelId="{4EF396D4-C5D5-41DF-B404-71E9EE265948}" type="parTrans" cxnId="{A7DB75AC-39D7-4284-8A45-F3149AD4BDCB}">
      <dgm:prSet/>
      <dgm:spPr/>
      <dgm:t>
        <a:bodyPr/>
        <a:lstStyle/>
        <a:p>
          <a:endParaRPr lang="en-US"/>
        </a:p>
      </dgm:t>
    </dgm:pt>
    <dgm:pt modelId="{81077552-AA94-4F8A-99CD-4881AD2D7E2F}" type="sibTrans" cxnId="{A7DB75AC-39D7-4284-8A45-F3149AD4BDCB}">
      <dgm:prSet/>
      <dgm:spPr/>
      <dgm:t>
        <a:bodyPr/>
        <a:lstStyle/>
        <a:p>
          <a:endParaRPr lang="en-US"/>
        </a:p>
      </dgm:t>
    </dgm:pt>
    <dgm:pt modelId="{DB8F3A43-EB51-45E0-8FD5-A0020DDC239A}">
      <dgm:prSet phldrT="[Text]"/>
      <dgm:spPr/>
      <dgm:t>
        <a:bodyPr/>
        <a:lstStyle/>
        <a:p>
          <a:r>
            <a:rPr lang="en-US" dirty="0"/>
            <a:t>Check setup log files</a:t>
          </a:r>
        </a:p>
      </dgm:t>
    </dgm:pt>
    <dgm:pt modelId="{A35B2896-E920-4B6B-A3D5-BF78C58DD522}" type="parTrans" cxnId="{9B6B8484-FA97-4C54-A121-7A525F2B330D}">
      <dgm:prSet/>
      <dgm:spPr/>
      <dgm:t>
        <a:bodyPr/>
        <a:lstStyle/>
        <a:p>
          <a:endParaRPr lang="en-US"/>
        </a:p>
      </dgm:t>
    </dgm:pt>
    <dgm:pt modelId="{9DF30F76-95D7-46AA-8647-1D4BDB277C7A}" type="sibTrans" cxnId="{9B6B8484-FA97-4C54-A121-7A525F2B330D}">
      <dgm:prSet/>
      <dgm:spPr/>
      <dgm:t>
        <a:bodyPr/>
        <a:lstStyle/>
        <a:p>
          <a:endParaRPr lang="en-US"/>
        </a:p>
      </dgm:t>
    </dgm:pt>
    <dgm:pt modelId="{07583F8D-49A6-4E97-BE92-49CAFB7E8CBC}">
      <dgm:prSet phldrT="[Text]"/>
      <dgm:spPr/>
      <dgm:t>
        <a:bodyPr/>
        <a:lstStyle/>
        <a:p>
          <a:r>
            <a:rPr lang="en-US" dirty="0"/>
            <a:t>Connect with SSMS</a:t>
          </a:r>
        </a:p>
      </dgm:t>
    </dgm:pt>
    <dgm:pt modelId="{B7C98781-46EA-42F1-A8BF-867B564F5084}" type="parTrans" cxnId="{7061D034-1E5D-4AE6-B0BD-7A2CAA4CE716}">
      <dgm:prSet/>
      <dgm:spPr/>
      <dgm:t>
        <a:bodyPr/>
        <a:lstStyle/>
        <a:p>
          <a:endParaRPr lang="en-US"/>
        </a:p>
      </dgm:t>
    </dgm:pt>
    <dgm:pt modelId="{E49713D4-3C12-4A82-BEDE-40EAFF7BCE41}" type="sibTrans" cxnId="{7061D034-1E5D-4AE6-B0BD-7A2CAA4CE716}">
      <dgm:prSet/>
      <dgm:spPr/>
      <dgm:t>
        <a:bodyPr/>
        <a:lstStyle/>
        <a:p>
          <a:endParaRPr lang="en-US"/>
        </a:p>
      </dgm:t>
    </dgm:pt>
    <dgm:pt modelId="{5E8D5BA9-C337-4D77-B100-64CF5662BA9B}">
      <dgm:prSet phldrT="[Text]"/>
      <dgm:spPr/>
      <dgm:t>
        <a:bodyPr/>
        <a:lstStyle/>
        <a:p>
          <a:r>
            <a:rPr lang="en-US" dirty="0"/>
            <a:t>Run “verify deployment” queries</a:t>
          </a:r>
        </a:p>
      </dgm:t>
    </dgm:pt>
    <dgm:pt modelId="{5447DC58-E71C-4C93-995A-168681D4716A}" type="parTrans" cxnId="{48888D55-C04E-4896-A52A-3185196C14DA}">
      <dgm:prSet/>
      <dgm:spPr/>
      <dgm:t>
        <a:bodyPr/>
        <a:lstStyle/>
        <a:p>
          <a:endParaRPr lang="en-US"/>
        </a:p>
      </dgm:t>
    </dgm:pt>
    <dgm:pt modelId="{04508A32-113F-45F7-AF6B-59DBD21DE2EA}" type="sibTrans" cxnId="{48888D55-C04E-4896-A52A-3185196C14DA}">
      <dgm:prSet/>
      <dgm:spPr/>
      <dgm:t>
        <a:bodyPr/>
        <a:lstStyle/>
        <a:p>
          <a:endParaRPr lang="en-US"/>
        </a:p>
      </dgm:t>
    </dgm:pt>
    <dgm:pt modelId="{F633D472-5672-4F6B-A959-7F6BE6B04287}">
      <dgm:prSet phldrT="[Text]"/>
      <dgm:spPr/>
      <dgm:t>
        <a:bodyPr/>
        <a:lstStyle/>
        <a:p>
          <a:r>
            <a:rPr lang="en-US" dirty="0"/>
            <a:t>Check Deployment details and Activity Log</a:t>
          </a:r>
        </a:p>
      </dgm:t>
    </dgm:pt>
    <dgm:pt modelId="{1E21415E-3206-4339-92D6-2C8604CB9647}" type="parTrans" cxnId="{93BC6BE7-B52E-4B6B-BB77-F7747028177C}">
      <dgm:prSet/>
      <dgm:spPr/>
      <dgm:t>
        <a:bodyPr/>
        <a:lstStyle/>
        <a:p>
          <a:endParaRPr lang="en-US"/>
        </a:p>
      </dgm:t>
    </dgm:pt>
    <dgm:pt modelId="{1FFE6DA9-DC09-42FF-80FB-C61D30CD9054}" type="sibTrans" cxnId="{93BC6BE7-B52E-4B6B-BB77-F7747028177C}">
      <dgm:prSet/>
      <dgm:spPr/>
      <dgm:t>
        <a:bodyPr/>
        <a:lstStyle/>
        <a:p>
          <a:endParaRPr lang="en-US"/>
        </a:p>
      </dgm:t>
    </dgm:pt>
    <dgm:pt modelId="{A888FA71-B5F1-48B7-9C20-73896B9AB762}">
      <dgm:prSet phldrT="[Text]"/>
      <dgm:spPr/>
      <dgm:t>
        <a:bodyPr/>
        <a:lstStyle/>
        <a:p>
          <a:r>
            <a:rPr lang="en-US" dirty="0"/>
            <a:t>Check ERRORLOG</a:t>
          </a:r>
        </a:p>
      </dgm:t>
    </dgm:pt>
    <dgm:pt modelId="{EF752371-CF7B-40D8-A081-41043B10E352}" type="parTrans" cxnId="{5D4689FF-CAC8-413F-B37D-3DBEDF3A28B1}">
      <dgm:prSet/>
      <dgm:spPr/>
      <dgm:t>
        <a:bodyPr/>
        <a:lstStyle/>
        <a:p>
          <a:endParaRPr lang="en-US"/>
        </a:p>
      </dgm:t>
    </dgm:pt>
    <dgm:pt modelId="{563C7BEA-64E9-412E-AF68-6F765CDDA283}" type="sibTrans" cxnId="{5D4689FF-CAC8-413F-B37D-3DBEDF3A28B1}">
      <dgm:prSet/>
      <dgm:spPr/>
      <dgm:t>
        <a:bodyPr/>
        <a:lstStyle/>
        <a:p>
          <a:endParaRPr lang="en-US"/>
        </a:p>
      </dgm:t>
    </dgm:pt>
    <dgm:pt modelId="{9882FB56-0A77-4655-8854-A7EC95EC7B24}">
      <dgm:prSet phldrT="[Text]"/>
      <dgm:spPr/>
      <dgm:t>
        <a:bodyPr/>
        <a:lstStyle/>
        <a:p>
          <a:r>
            <a:rPr lang="en-US" dirty="0"/>
            <a:t>Connect with SSMS</a:t>
          </a:r>
        </a:p>
      </dgm:t>
    </dgm:pt>
    <dgm:pt modelId="{233EBE1E-03F1-45EF-A795-DD951332F768}" type="parTrans" cxnId="{16E64C93-FD79-4CBD-AE13-A838E90451B9}">
      <dgm:prSet/>
      <dgm:spPr/>
      <dgm:t>
        <a:bodyPr/>
        <a:lstStyle/>
        <a:p>
          <a:endParaRPr lang="en-US"/>
        </a:p>
      </dgm:t>
    </dgm:pt>
    <dgm:pt modelId="{30FA151C-3D3C-4299-A5A0-66B27526B971}" type="sibTrans" cxnId="{16E64C93-FD79-4CBD-AE13-A838E90451B9}">
      <dgm:prSet/>
      <dgm:spPr/>
      <dgm:t>
        <a:bodyPr/>
        <a:lstStyle/>
        <a:p>
          <a:endParaRPr lang="en-US"/>
        </a:p>
      </dgm:t>
    </dgm:pt>
    <dgm:pt modelId="{1294EF44-F042-4F93-A7E5-533077589BFC}">
      <dgm:prSet phldrT="[Text]"/>
      <dgm:spPr/>
      <dgm:t>
        <a:bodyPr/>
        <a:lstStyle/>
        <a:p>
          <a:r>
            <a:rPr lang="en-US" dirty="0"/>
            <a:t>Run “verify deployment” queries</a:t>
          </a:r>
        </a:p>
      </dgm:t>
    </dgm:pt>
    <dgm:pt modelId="{08A06FCC-BFBA-4056-89EE-D2140E8961F9}" type="parTrans" cxnId="{F0483665-B8B2-4AE8-B6F0-CE6A5EFE7356}">
      <dgm:prSet/>
      <dgm:spPr/>
      <dgm:t>
        <a:bodyPr/>
        <a:lstStyle/>
        <a:p>
          <a:endParaRPr lang="en-US"/>
        </a:p>
      </dgm:t>
    </dgm:pt>
    <dgm:pt modelId="{36488E75-C9B5-4D10-AA3B-F4BC00AA8E65}" type="sibTrans" cxnId="{F0483665-B8B2-4AE8-B6F0-CE6A5EFE7356}">
      <dgm:prSet/>
      <dgm:spPr/>
      <dgm:t>
        <a:bodyPr/>
        <a:lstStyle/>
        <a:p>
          <a:endParaRPr lang="en-US"/>
        </a:p>
      </dgm:t>
    </dgm:pt>
    <dgm:pt modelId="{9763AFAC-B857-4741-8567-04CA5DE88C43}">
      <dgm:prSet phldrT="[Text]"/>
      <dgm:spPr/>
      <dgm:t>
        <a:bodyPr/>
        <a:lstStyle/>
        <a:p>
          <a:r>
            <a:rPr lang="en-US" dirty="0"/>
            <a:t>Check database status with Azure portal or Azure CLI</a:t>
          </a:r>
        </a:p>
      </dgm:t>
    </dgm:pt>
    <dgm:pt modelId="{A24B4B19-38BA-4C84-ADF4-EA3E1450549A}" type="parTrans" cxnId="{D0E2938B-0C68-463B-B1DB-F7C4AF992038}">
      <dgm:prSet/>
      <dgm:spPr/>
      <dgm:t>
        <a:bodyPr/>
        <a:lstStyle/>
        <a:p>
          <a:endParaRPr lang="en-US"/>
        </a:p>
      </dgm:t>
    </dgm:pt>
    <dgm:pt modelId="{FCCFFE4C-D673-4DAF-8786-518F8DAB95B0}" type="sibTrans" cxnId="{D0E2938B-0C68-463B-B1DB-F7C4AF992038}">
      <dgm:prSet/>
      <dgm:spPr/>
      <dgm:t>
        <a:bodyPr/>
        <a:lstStyle/>
        <a:p>
          <a:endParaRPr lang="en-US"/>
        </a:p>
      </dgm:t>
    </dgm:pt>
    <dgm:pt modelId="{45D08D10-B618-4593-935E-8BAE9B4B9E47}">
      <dgm:prSet phldrT="[Text]"/>
      <dgm:spPr/>
      <dgm:t>
        <a:bodyPr/>
        <a:lstStyle/>
        <a:p>
          <a:r>
            <a:rPr lang="en-US" dirty="0"/>
            <a:t>Check Deployment details and Activity Log</a:t>
          </a:r>
        </a:p>
      </dgm:t>
    </dgm:pt>
    <dgm:pt modelId="{17359B01-5524-4F11-AF3C-5E05ABF08854}" type="parTrans" cxnId="{6A7D83BD-ABA7-4F92-97D2-87DBE371DEEA}">
      <dgm:prSet/>
      <dgm:spPr/>
      <dgm:t>
        <a:bodyPr/>
        <a:lstStyle/>
        <a:p>
          <a:endParaRPr lang="en-US"/>
        </a:p>
      </dgm:t>
    </dgm:pt>
    <dgm:pt modelId="{F93C3382-2C62-486F-B657-2DCBD5F3B6E1}" type="sibTrans" cxnId="{6A7D83BD-ABA7-4F92-97D2-87DBE371DEEA}">
      <dgm:prSet/>
      <dgm:spPr/>
      <dgm:t>
        <a:bodyPr/>
        <a:lstStyle/>
        <a:p>
          <a:endParaRPr lang="en-US"/>
        </a:p>
      </dgm:t>
    </dgm:pt>
    <dgm:pt modelId="{861B1AA3-6FC7-4870-AC26-9EDD658C5116}">
      <dgm:prSet phldrT="[Text]"/>
      <dgm:spPr/>
      <dgm:t>
        <a:bodyPr/>
        <a:lstStyle/>
        <a:p>
          <a:r>
            <a:rPr lang="en-US" dirty="0"/>
            <a:t>Connect with SSMS</a:t>
          </a:r>
        </a:p>
      </dgm:t>
    </dgm:pt>
    <dgm:pt modelId="{DFA34A20-C3A5-416F-848D-34C15D1A6F8B}" type="parTrans" cxnId="{CA044CD5-4567-461B-B33F-B31F1E90CFBC}">
      <dgm:prSet/>
      <dgm:spPr/>
      <dgm:t>
        <a:bodyPr/>
        <a:lstStyle/>
        <a:p>
          <a:endParaRPr lang="en-US"/>
        </a:p>
      </dgm:t>
    </dgm:pt>
    <dgm:pt modelId="{5C15B59B-7740-4269-9226-76FB570482FF}" type="sibTrans" cxnId="{CA044CD5-4567-461B-B33F-B31F1E90CFBC}">
      <dgm:prSet/>
      <dgm:spPr/>
      <dgm:t>
        <a:bodyPr/>
        <a:lstStyle/>
        <a:p>
          <a:endParaRPr lang="en-US"/>
        </a:p>
      </dgm:t>
    </dgm:pt>
    <dgm:pt modelId="{3C4702F1-2D6F-41C9-A6E7-17CD8674C378}">
      <dgm:prSet phldrT="[Text]"/>
      <dgm:spPr/>
      <dgm:t>
        <a:bodyPr/>
        <a:lstStyle/>
        <a:p>
          <a:r>
            <a:rPr lang="en-US" dirty="0"/>
            <a:t>Run “verify deployment queries”</a:t>
          </a:r>
        </a:p>
      </dgm:t>
    </dgm:pt>
    <dgm:pt modelId="{E3A377D6-DE8D-479B-B255-AC6D8F55639A}" type="parTrans" cxnId="{20709469-0256-46C1-A5AF-42E30B33C239}">
      <dgm:prSet/>
      <dgm:spPr/>
      <dgm:t>
        <a:bodyPr/>
        <a:lstStyle/>
        <a:p>
          <a:endParaRPr lang="en-US"/>
        </a:p>
      </dgm:t>
    </dgm:pt>
    <dgm:pt modelId="{4333DB6C-94FB-4704-9BBE-F8C6D7A3E9C6}" type="sibTrans" cxnId="{20709469-0256-46C1-A5AF-42E30B33C239}">
      <dgm:prSet/>
      <dgm:spPr/>
      <dgm:t>
        <a:bodyPr/>
        <a:lstStyle/>
        <a:p>
          <a:endParaRPr lang="en-US"/>
        </a:p>
      </dgm:t>
    </dgm:pt>
    <dgm:pt modelId="{3EEC21F0-0A21-4EFE-BDD9-5462B3D24B6E}" type="pres">
      <dgm:prSet presAssocID="{22672479-41A3-4A3C-A790-9A3B8BC8D3BD}" presName="Name0" presStyleCnt="0">
        <dgm:presLayoutVars>
          <dgm:dir/>
          <dgm:animLvl val="lvl"/>
          <dgm:resizeHandles val="exact"/>
        </dgm:presLayoutVars>
      </dgm:prSet>
      <dgm:spPr/>
    </dgm:pt>
    <dgm:pt modelId="{2617CCFA-7D32-465B-A09A-1EC730F12B5C}" type="pres">
      <dgm:prSet presAssocID="{75663852-F2BE-4099-A564-C0E37F9F2033}" presName="vertFlow" presStyleCnt="0"/>
      <dgm:spPr/>
    </dgm:pt>
    <dgm:pt modelId="{2C84C26D-0273-479F-86D1-509B19459950}" type="pres">
      <dgm:prSet presAssocID="{75663852-F2BE-4099-A564-C0E37F9F2033}" presName="header" presStyleLbl="node1" presStyleIdx="0" presStyleCnt="3"/>
      <dgm:spPr/>
    </dgm:pt>
    <dgm:pt modelId="{C9F5BEC4-3468-4F65-B477-C1E549111A2C}" type="pres">
      <dgm:prSet presAssocID="{23B93FEE-9349-48D2-815D-1978D2C25AD3}" presName="parTrans" presStyleLbl="sibTrans2D1" presStyleIdx="0" presStyleCnt="14"/>
      <dgm:spPr/>
    </dgm:pt>
    <dgm:pt modelId="{44E6CDD5-C2C5-4187-BD2C-F773C858C04F}" type="pres">
      <dgm:prSet presAssocID="{D69395CA-4739-4F74-99BB-88AB99EEE336}" presName="child" presStyleLbl="alignAccFollowNode1" presStyleIdx="0" presStyleCnt="14">
        <dgm:presLayoutVars>
          <dgm:chMax val="0"/>
          <dgm:bulletEnabled val="1"/>
        </dgm:presLayoutVars>
      </dgm:prSet>
      <dgm:spPr/>
    </dgm:pt>
    <dgm:pt modelId="{4F7F1D4C-A2B3-4076-8118-2B8DB261107D}" type="pres">
      <dgm:prSet presAssocID="{AB6E84CA-F11F-432F-9CB9-A858FFBC0B37}" presName="sibTrans" presStyleLbl="sibTrans2D1" presStyleIdx="1" presStyleCnt="14"/>
      <dgm:spPr/>
    </dgm:pt>
    <dgm:pt modelId="{9F8A03B3-3291-4233-A978-34C5E1C59BC2}" type="pres">
      <dgm:prSet presAssocID="{4F53B04C-2538-4ECE-9BFF-E3D8B77BBAB4}" presName="child" presStyleLbl="alignAccFollowNode1" presStyleIdx="1" presStyleCnt="14">
        <dgm:presLayoutVars>
          <dgm:chMax val="0"/>
          <dgm:bulletEnabled val="1"/>
        </dgm:presLayoutVars>
      </dgm:prSet>
      <dgm:spPr/>
    </dgm:pt>
    <dgm:pt modelId="{86DDD632-1BE5-48BC-AC8E-4041BA0F70F0}" type="pres">
      <dgm:prSet presAssocID="{4242F365-D915-407B-B60C-85F43FE76C25}" presName="sibTrans" presStyleLbl="sibTrans2D1" presStyleIdx="2" presStyleCnt="14"/>
      <dgm:spPr/>
    </dgm:pt>
    <dgm:pt modelId="{9B1F367F-4296-4CE5-883D-3595ED056709}" type="pres">
      <dgm:prSet presAssocID="{DB8F3A43-EB51-45E0-8FD5-A0020DDC239A}" presName="child" presStyleLbl="alignAccFollowNode1" presStyleIdx="2" presStyleCnt="14">
        <dgm:presLayoutVars>
          <dgm:chMax val="0"/>
          <dgm:bulletEnabled val="1"/>
        </dgm:presLayoutVars>
      </dgm:prSet>
      <dgm:spPr/>
    </dgm:pt>
    <dgm:pt modelId="{8146FEBB-4211-423A-A460-F0251FB7CB06}" type="pres">
      <dgm:prSet presAssocID="{9DF30F76-95D7-46AA-8647-1D4BDB277C7A}" presName="sibTrans" presStyleLbl="sibTrans2D1" presStyleIdx="3" presStyleCnt="14"/>
      <dgm:spPr/>
    </dgm:pt>
    <dgm:pt modelId="{CAB4845E-ECA8-4C52-8209-4FFD4515E1E3}" type="pres">
      <dgm:prSet presAssocID="{07583F8D-49A6-4E97-BE92-49CAFB7E8CBC}" presName="child" presStyleLbl="alignAccFollowNode1" presStyleIdx="3" presStyleCnt="14">
        <dgm:presLayoutVars>
          <dgm:chMax val="0"/>
          <dgm:bulletEnabled val="1"/>
        </dgm:presLayoutVars>
      </dgm:prSet>
      <dgm:spPr/>
    </dgm:pt>
    <dgm:pt modelId="{85A53D2E-2148-4AC9-8D96-41D4FCF8D5C2}" type="pres">
      <dgm:prSet presAssocID="{E49713D4-3C12-4A82-BEDE-40EAFF7BCE41}" presName="sibTrans" presStyleLbl="sibTrans2D1" presStyleIdx="4" presStyleCnt="14"/>
      <dgm:spPr/>
    </dgm:pt>
    <dgm:pt modelId="{891E4D51-ABF4-4B50-8079-C9FF6565E79A}" type="pres">
      <dgm:prSet presAssocID="{5E8D5BA9-C337-4D77-B100-64CF5662BA9B}" presName="child" presStyleLbl="alignAccFollowNode1" presStyleIdx="4" presStyleCnt="14">
        <dgm:presLayoutVars>
          <dgm:chMax val="0"/>
          <dgm:bulletEnabled val="1"/>
        </dgm:presLayoutVars>
      </dgm:prSet>
      <dgm:spPr/>
    </dgm:pt>
    <dgm:pt modelId="{9816BD47-45EF-4B60-9B5C-70E0868B7F35}" type="pres">
      <dgm:prSet presAssocID="{75663852-F2BE-4099-A564-C0E37F9F2033}" presName="hSp" presStyleCnt="0"/>
      <dgm:spPr/>
    </dgm:pt>
    <dgm:pt modelId="{DF217ABC-BD09-4427-B3F6-21B9F9827B80}" type="pres">
      <dgm:prSet presAssocID="{D042A4D4-EC9F-4C07-BB8E-F624839B4A8B}" presName="vertFlow" presStyleCnt="0"/>
      <dgm:spPr/>
    </dgm:pt>
    <dgm:pt modelId="{8B9873B6-F0A9-462A-8CCE-5AA34B04F006}" type="pres">
      <dgm:prSet presAssocID="{D042A4D4-EC9F-4C07-BB8E-F624839B4A8B}" presName="header" presStyleLbl="node1" presStyleIdx="1" presStyleCnt="3"/>
      <dgm:spPr/>
    </dgm:pt>
    <dgm:pt modelId="{31449259-44DD-4AF4-9B49-5F5BC5BB94FD}" type="pres">
      <dgm:prSet presAssocID="{A3542502-7A05-4630-9E50-DF951D718D36}" presName="parTrans" presStyleLbl="sibTrans2D1" presStyleIdx="5" presStyleCnt="14"/>
      <dgm:spPr/>
    </dgm:pt>
    <dgm:pt modelId="{770C1581-E85B-45BA-AEBA-D4F14908594F}" type="pres">
      <dgm:prSet presAssocID="{ACD10523-E87A-40CD-A194-B696B6FF5BFB}" presName="child" presStyleLbl="alignAccFollowNode1" presStyleIdx="5" presStyleCnt="14">
        <dgm:presLayoutVars>
          <dgm:chMax val="0"/>
          <dgm:bulletEnabled val="1"/>
        </dgm:presLayoutVars>
      </dgm:prSet>
      <dgm:spPr/>
    </dgm:pt>
    <dgm:pt modelId="{9C21635A-18E9-4D9E-B9AC-1309B0163A18}" type="pres">
      <dgm:prSet presAssocID="{0A557274-FD33-46AF-BC30-EC7BEFCE173E}" presName="sibTrans" presStyleLbl="sibTrans2D1" presStyleIdx="6" presStyleCnt="14"/>
      <dgm:spPr/>
    </dgm:pt>
    <dgm:pt modelId="{1FAD61F4-83D8-4DE3-9EC2-CDCE7800840F}" type="pres">
      <dgm:prSet presAssocID="{F633D472-5672-4F6B-A959-7F6BE6B04287}" presName="child" presStyleLbl="alignAccFollowNode1" presStyleIdx="6" presStyleCnt="14">
        <dgm:presLayoutVars>
          <dgm:chMax val="0"/>
          <dgm:bulletEnabled val="1"/>
        </dgm:presLayoutVars>
      </dgm:prSet>
      <dgm:spPr/>
    </dgm:pt>
    <dgm:pt modelId="{B1D655BE-A259-42A9-BD4D-8FE4D3332253}" type="pres">
      <dgm:prSet presAssocID="{1FFE6DA9-DC09-42FF-80FB-C61D30CD9054}" presName="sibTrans" presStyleLbl="sibTrans2D1" presStyleIdx="7" presStyleCnt="14"/>
      <dgm:spPr/>
    </dgm:pt>
    <dgm:pt modelId="{64699679-D6B6-4C81-9047-2268F3B15110}" type="pres">
      <dgm:prSet presAssocID="{A888FA71-B5F1-48B7-9C20-73896B9AB762}" presName="child" presStyleLbl="alignAccFollowNode1" presStyleIdx="7" presStyleCnt="14">
        <dgm:presLayoutVars>
          <dgm:chMax val="0"/>
          <dgm:bulletEnabled val="1"/>
        </dgm:presLayoutVars>
      </dgm:prSet>
      <dgm:spPr/>
    </dgm:pt>
    <dgm:pt modelId="{0CBEC9B3-2EC8-4676-91C3-4EAD73112893}" type="pres">
      <dgm:prSet presAssocID="{563C7BEA-64E9-412E-AF68-6F765CDDA283}" presName="sibTrans" presStyleLbl="sibTrans2D1" presStyleIdx="8" presStyleCnt="14"/>
      <dgm:spPr/>
    </dgm:pt>
    <dgm:pt modelId="{1EE89069-0A79-4513-81C1-51A2C1E2B8A7}" type="pres">
      <dgm:prSet presAssocID="{9882FB56-0A77-4655-8854-A7EC95EC7B24}" presName="child" presStyleLbl="alignAccFollowNode1" presStyleIdx="8" presStyleCnt="14">
        <dgm:presLayoutVars>
          <dgm:chMax val="0"/>
          <dgm:bulletEnabled val="1"/>
        </dgm:presLayoutVars>
      </dgm:prSet>
      <dgm:spPr/>
    </dgm:pt>
    <dgm:pt modelId="{EB48F45A-DBC5-4411-8E6B-CD880950A27C}" type="pres">
      <dgm:prSet presAssocID="{30FA151C-3D3C-4299-A5A0-66B27526B971}" presName="sibTrans" presStyleLbl="sibTrans2D1" presStyleIdx="9" presStyleCnt="14"/>
      <dgm:spPr/>
    </dgm:pt>
    <dgm:pt modelId="{ABBECBD2-8616-4B0A-A6A6-432DFBB677B7}" type="pres">
      <dgm:prSet presAssocID="{1294EF44-F042-4F93-A7E5-533077589BFC}" presName="child" presStyleLbl="alignAccFollowNode1" presStyleIdx="9" presStyleCnt="14">
        <dgm:presLayoutVars>
          <dgm:chMax val="0"/>
          <dgm:bulletEnabled val="1"/>
        </dgm:presLayoutVars>
      </dgm:prSet>
      <dgm:spPr/>
    </dgm:pt>
    <dgm:pt modelId="{8E09B952-4F96-4E63-BE33-4BE0B63918D4}" type="pres">
      <dgm:prSet presAssocID="{D042A4D4-EC9F-4C07-BB8E-F624839B4A8B}" presName="hSp" presStyleCnt="0"/>
      <dgm:spPr/>
    </dgm:pt>
    <dgm:pt modelId="{5D1B0B29-7263-42F9-9387-6F39421BBC64}" type="pres">
      <dgm:prSet presAssocID="{DB9DF6C8-EF7A-4C2D-AE8D-D8FE22CBA0A9}" presName="vertFlow" presStyleCnt="0"/>
      <dgm:spPr/>
    </dgm:pt>
    <dgm:pt modelId="{615B394E-A378-4DD2-AC33-2CD30BEC5874}" type="pres">
      <dgm:prSet presAssocID="{DB9DF6C8-EF7A-4C2D-AE8D-D8FE22CBA0A9}" presName="header" presStyleLbl="node1" presStyleIdx="2" presStyleCnt="3"/>
      <dgm:spPr/>
    </dgm:pt>
    <dgm:pt modelId="{E5229494-786B-439E-A600-0AB02983F7ED}" type="pres">
      <dgm:prSet presAssocID="{A24B4B19-38BA-4C84-ADF4-EA3E1450549A}" presName="parTrans" presStyleLbl="sibTrans2D1" presStyleIdx="10" presStyleCnt="14"/>
      <dgm:spPr/>
    </dgm:pt>
    <dgm:pt modelId="{82AFED9B-E46C-4601-9AD5-9E43F673C095}" type="pres">
      <dgm:prSet presAssocID="{9763AFAC-B857-4741-8567-04CA5DE88C43}" presName="child" presStyleLbl="alignAccFollowNode1" presStyleIdx="10" presStyleCnt="14">
        <dgm:presLayoutVars>
          <dgm:chMax val="0"/>
          <dgm:bulletEnabled val="1"/>
        </dgm:presLayoutVars>
      </dgm:prSet>
      <dgm:spPr/>
    </dgm:pt>
    <dgm:pt modelId="{96FF6CB2-6365-489A-9E4B-CA1CB9EF62D2}" type="pres">
      <dgm:prSet presAssocID="{FCCFFE4C-D673-4DAF-8786-518F8DAB95B0}" presName="sibTrans" presStyleLbl="sibTrans2D1" presStyleIdx="11" presStyleCnt="14"/>
      <dgm:spPr/>
    </dgm:pt>
    <dgm:pt modelId="{FCA74BB5-450B-4139-90E1-D6C5D08F16D0}" type="pres">
      <dgm:prSet presAssocID="{45D08D10-B618-4593-935E-8BAE9B4B9E47}" presName="child" presStyleLbl="alignAccFollowNode1" presStyleIdx="11" presStyleCnt="14">
        <dgm:presLayoutVars>
          <dgm:chMax val="0"/>
          <dgm:bulletEnabled val="1"/>
        </dgm:presLayoutVars>
      </dgm:prSet>
      <dgm:spPr/>
    </dgm:pt>
    <dgm:pt modelId="{1FCCD681-9CC6-4147-9457-2D8B5386B567}" type="pres">
      <dgm:prSet presAssocID="{F93C3382-2C62-486F-B657-2DCBD5F3B6E1}" presName="sibTrans" presStyleLbl="sibTrans2D1" presStyleIdx="12" presStyleCnt="14"/>
      <dgm:spPr/>
    </dgm:pt>
    <dgm:pt modelId="{5F428730-FFFC-48C6-B90D-9FC1850B94EC}" type="pres">
      <dgm:prSet presAssocID="{861B1AA3-6FC7-4870-AC26-9EDD658C5116}" presName="child" presStyleLbl="alignAccFollowNode1" presStyleIdx="12" presStyleCnt="14">
        <dgm:presLayoutVars>
          <dgm:chMax val="0"/>
          <dgm:bulletEnabled val="1"/>
        </dgm:presLayoutVars>
      </dgm:prSet>
      <dgm:spPr/>
    </dgm:pt>
    <dgm:pt modelId="{1ABAE6D7-8714-459E-AE02-C0E498A78E3B}" type="pres">
      <dgm:prSet presAssocID="{5C15B59B-7740-4269-9226-76FB570482FF}" presName="sibTrans" presStyleLbl="sibTrans2D1" presStyleIdx="13" presStyleCnt="14"/>
      <dgm:spPr/>
    </dgm:pt>
    <dgm:pt modelId="{E8647257-3535-4174-8611-77A9E3077382}" type="pres">
      <dgm:prSet presAssocID="{3C4702F1-2D6F-41C9-A6E7-17CD8674C378}" presName="child" presStyleLbl="alignAccFollowNode1" presStyleIdx="13" presStyleCnt="14">
        <dgm:presLayoutVars>
          <dgm:chMax val="0"/>
          <dgm:bulletEnabled val="1"/>
        </dgm:presLayoutVars>
      </dgm:prSet>
      <dgm:spPr/>
    </dgm:pt>
  </dgm:ptLst>
  <dgm:cxnLst>
    <dgm:cxn modelId="{F4CD6209-3B7B-483A-90BD-336BDB2CA16D}" type="presOf" srcId="{A3542502-7A05-4630-9E50-DF951D718D36}" destId="{31449259-44DD-4AF4-9B49-5F5BC5BB94FD}" srcOrd="0" destOrd="0" presId="urn:microsoft.com/office/officeart/2005/8/layout/lProcess1"/>
    <dgm:cxn modelId="{A42D5209-84AD-4D40-B279-4D9459BB3215}" type="presOf" srcId="{D042A4D4-EC9F-4C07-BB8E-F624839B4A8B}" destId="{8B9873B6-F0A9-462A-8CCE-5AA34B04F006}" srcOrd="0" destOrd="0" presId="urn:microsoft.com/office/officeart/2005/8/layout/lProcess1"/>
    <dgm:cxn modelId="{BCDAEC0A-3414-4A00-9820-A1E6C154482C}" type="presOf" srcId="{A24B4B19-38BA-4C84-ADF4-EA3E1450549A}" destId="{E5229494-786B-439E-A600-0AB02983F7ED}" srcOrd="0" destOrd="0" presId="urn:microsoft.com/office/officeart/2005/8/layout/lProcess1"/>
    <dgm:cxn modelId="{4941A31A-A68B-4ACA-A29B-79F55D429914}" type="presOf" srcId="{1294EF44-F042-4F93-A7E5-533077589BFC}" destId="{ABBECBD2-8616-4B0A-A6A6-432DFBB677B7}" srcOrd="0" destOrd="0" presId="urn:microsoft.com/office/officeart/2005/8/layout/lProcess1"/>
    <dgm:cxn modelId="{2847C522-E5FC-472D-8511-7101FCA8469B}" type="presOf" srcId="{FCCFFE4C-D673-4DAF-8786-518F8DAB95B0}" destId="{96FF6CB2-6365-489A-9E4B-CA1CB9EF62D2}" srcOrd="0" destOrd="0" presId="urn:microsoft.com/office/officeart/2005/8/layout/lProcess1"/>
    <dgm:cxn modelId="{36D4FB26-F407-4F24-A8D8-C85ABBB66EEA}" type="presOf" srcId="{9DF30F76-95D7-46AA-8647-1D4BDB277C7A}" destId="{8146FEBB-4211-423A-A460-F0251FB7CB06}" srcOrd="0" destOrd="0" presId="urn:microsoft.com/office/officeart/2005/8/layout/lProcess1"/>
    <dgm:cxn modelId="{AA974C2D-56AA-4EB3-BF45-B777C50E2384}" type="presOf" srcId="{ACD10523-E87A-40CD-A194-B696B6FF5BFB}" destId="{770C1581-E85B-45BA-AEBA-D4F14908594F}" srcOrd="0" destOrd="0" presId="urn:microsoft.com/office/officeart/2005/8/layout/lProcess1"/>
    <dgm:cxn modelId="{49A41333-8081-43F1-8C54-F3369A88B7B6}" type="presOf" srcId="{1FFE6DA9-DC09-42FF-80FB-C61D30CD9054}" destId="{B1D655BE-A259-42A9-BD4D-8FE4D3332253}" srcOrd="0" destOrd="0" presId="urn:microsoft.com/office/officeart/2005/8/layout/lProcess1"/>
    <dgm:cxn modelId="{7061D034-1E5D-4AE6-B0BD-7A2CAA4CE716}" srcId="{75663852-F2BE-4099-A564-C0E37F9F2033}" destId="{07583F8D-49A6-4E97-BE92-49CAFB7E8CBC}" srcOrd="3" destOrd="0" parTransId="{B7C98781-46EA-42F1-A8BF-867B564F5084}" sibTransId="{E49713D4-3C12-4A82-BEDE-40EAFF7BCE41}"/>
    <dgm:cxn modelId="{F0483665-B8B2-4AE8-B6F0-CE6A5EFE7356}" srcId="{D042A4D4-EC9F-4C07-BB8E-F624839B4A8B}" destId="{1294EF44-F042-4F93-A7E5-533077589BFC}" srcOrd="4" destOrd="0" parTransId="{08A06FCC-BFBA-4056-89EE-D2140E8961F9}" sibTransId="{36488E75-C9B5-4D10-AA3B-F4BC00AA8E65}"/>
    <dgm:cxn modelId="{89019E67-82EC-4346-A6BE-A7F4F88C3AE9}" type="presOf" srcId="{4F53B04C-2538-4ECE-9BFF-E3D8B77BBAB4}" destId="{9F8A03B3-3291-4233-A978-34C5E1C59BC2}" srcOrd="0" destOrd="0" presId="urn:microsoft.com/office/officeart/2005/8/layout/lProcess1"/>
    <dgm:cxn modelId="{20709469-0256-46C1-A5AF-42E30B33C239}" srcId="{DB9DF6C8-EF7A-4C2D-AE8D-D8FE22CBA0A9}" destId="{3C4702F1-2D6F-41C9-A6E7-17CD8674C378}" srcOrd="3" destOrd="0" parTransId="{E3A377D6-DE8D-479B-B255-AC6D8F55639A}" sibTransId="{4333DB6C-94FB-4704-9BBE-F8C6D7A3E9C6}"/>
    <dgm:cxn modelId="{9806B94C-63EA-4674-9A9F-41D6E055BCE3}" type="presOf" srcId="{4242F365-D915-407B-B60C-85F43FE76C25}" destId="{86DDD632-1BE5-48BC-AC8E-4041BA0F70F0}" srcOrd="0" destOrd="0" presId="urn:microsoft.com/office/officeart/2005/8/layout/lProcess1"/>
    <dgm:cxn modelId="{94B5974F-E0A2-4C70-84A2-FF91B6F731C0}" type="presOf" srcId="{D69395CA-4739-4F74-99BB-88AB99EEE336}" destId="{44E6CDD5-C2C5-4187-BD2C-F773C858C04F}" srcOrd="0" destOrd="0" presId="urn:microsoft.com/office/officeart/2005/8/layout/lProcess1"/>
    <dgm:cxn modelId="{E9785171-998F-41D7-9376-991DE6F564B5}" type="presOf" srcId="{75663852-F2BE-4099-A564-C0E37F9F2033}" destId="{2C84C26D-0273-479F-86D1-509B19459950}" srcOrd="0" destOrd="0" presId="urn:microsoft.com/office/officeart/2005/8/layout/lProcess1"/>
    <dgm:cxn modelId="{20E90F72-AF83-4B02-B933-FC2D0BD71A23}" type="presOf" srcId="{AB6E84CA-F11F-432F-9CB9-A858FFBC0B37}" destId="{4F7F1D4C-A2B3-4076-8118-2B8DB261107D}" srcOrd="0" destOrd="0" presId="urn:microsoft.com/office/officeart/2005/8/layout/lProcess1"/>
    <dgm:cxn modelId="{89F33972-5C9A-4FD1-8D6F-A83759F1F8C8}" type="presOf" srcId="{DB9DF6C8-EF7A-4C2D-AE8D-D8FE22CBA0A9}" destId="{615B394E-A378-4DD2-AC33-2CD30BEC5874}" srcOrd="0" destOrd="0" presId="urn:microsoft.com/office/officeart/2005/8/layout/lProcess1"/>
    <dgm:cxn modelId="{F70BD673-9E83-4450-866B-99D51C5031D8}" type="presOf" srcId="{DB8F3A43-EB51-45E0-8FD5-A0020DDC239A}" destId="{9B1F367F-4296-4CE5-883D-3595ED056709}" srcOrd="0" destOrd="0" presId="urn:microsoft.com/office/officeart/2005/8/layout/lProcess1"/>
    <dgm:cxn modelId="{48888D55-C04E-4896-A52A-3185196C14DA}" srcId="{75663852-F2BE-4099-A564-C0E37F9F2033}" destId="{5E8D5BA9-C337-4D77-B100-64CF5662BA9B}" srcOrd="4" destOrd="0" parTransId="{5447DC58-E71C-4C93-995A-168681D4716A}" sibTransId="{04508A32-113F-45F7-AF6B-59DBD21DE2EA}"/>
    <dgm:cxn modelId="{F0F7235A-51F6-463B-9B21-0A0AE8F2BA5D}" type="presOf" srcId="{5C15B59B-7740-4269-9226-76FB570482FF}" destId="{1ABAE6D7-8714-459E-AE02-C0E498A78E3B}" srcOrd="0" destOrd="0" presId="urn:microsoft.com/office/officeart/2005/8/layout/lProcess1"/>
    <dgm:cxn modelId="{BF065780-6AA6-4040-96B7-83EB059550B0}" type="presOf" srcId="{E49713D4-3C12-4A82-BEDE-40EAFF7BCE41}" destId="{85A53D2E-2148-4AC9-8D96-41D4FCF8D5C2}" srcOrd="0" destOrd="0" presId="urn:microsoft.com/office/officeart/2005/8/layout/lProcess1"/>
    <dgm:cxn modelId="{9B6B8484-FA97-4C54-A121-7A525F2B330D}" srcId="{75663852-F2BE-4099-A564-C0E37F9F2033}" destId="{DB8F3A43-EB51-45E0-8FD5-A0020DDC239A}" srcOrd="2" destOrd="0" parTransId="{A35B2896-E920-4B6B-A3D5-BF78C58DD522}" sibTransId="{9DF30F76-95D7-46AA-8647-1D4BDB277C7A}"/>
    <dgm:cxn modelId="{D0E2938B-0C68-463B-B1DB-F7C4AF992038}" srcId="{DB9DF6C8-EF7A-4C2D-AE8D-D8FE22CBA0A9}" destId="{9763AFAC-B857-4741-8567-04CA5DE88C43}" srcOrd="0" destOrd="0" parTransId="{A24B4B19-38BA-4C84-ADF4-EA3E1450549A}" sibTransId="{FCCFFE4C-D673-4DAF-8786-518F8DAB95B0}"/>
    <dgm:cxn modelId="{B3160991-BEE0-4159-B6B8-3E5C8081AD75}" srcId="{22672479-41A3-4A3C-A790-9A3B8BC8D3BD}" destId="{D042A4D4-EC9F-4C07-BB8E-F624839B4A8B}" srcOrd="1" destOrd="0" parTransId="{660D936F-3EA1-4314-92A1-5C2604954B8B}" sibTransId="{32FB80B6-D2D0-410A-BF10-D6F556E1E0DE}"/>
    <dgm:cxn modelId="{16E64C93-FD79-4CBD-AE13-A838E90451B9}" srcId="{D042A4D4-EC9F-4C07-BB8E-F624839B4A8B}" destId="{9882FB56-0A77-4655-8854-A7EC95EC7B24}" srcOrd="3" destOrd="0" parTransId="{233EBE1E-03F1-45EF-A795-DD951332F768}" sibTransId="{30FA151C-3D3C-4299-A5A0-66B27526B971}"/>
    <dgm:cxn modelId="{B5058D95-4071-4A53-8137-F7F78202606F}" type="presOf" srcId="{9763AFAC-B857-4741-8567-04CA5DE88C43}" destId="{82AFED9B-E46C-4601-9AD5-9E43F673C095}" srcOrd="0" destOrd="0" presId="urn:microsoft.com/office/officeart/2005/8/layout/lProcess1"/>
    <dgm:cxn modelId="{E930CD97-4D59-4370-A057-A40F84DA7066}" type="presOf" srcId="{F93C3382-2C62-486F-B657-2DCBD5F3B6E1}" destId="{1FCCD681-9CC6-4147-9457-2D8B5386B567}" srcOrd="0" destOrd="0" presId="urn:microsoft.com/office/officeart/2005/8/layout/lProcess1"/>
    <dgm:cxn modelId="{D1838CA1-5FF0-4DB0-A3B5-7B06A0AABC47}" type="presOf" srcId="{F633D472-5672-4F6B-A959-7F6BE6B04287}" destId="{1FAD61F4-83D8-4DE3-9EC2-CDCE7800840F}" srcOrd="0" destOrd="0" presId="urn:microsoft.com/office/officeart/2005/8/layout/lProcess1"/>
    <dgm:cxn modelId="{535138A4-7978-4F46-8D1A-6136D505F61E}" type="presOf" srcId="{30FA151C-3D3C-4299-A5A0-66B27526B971}" destId="{EB48F45A-DBC5-4411-8E6B-CD880950A27C}" srcOrd="0" destOrd="0" presId="urn:microsoft.com/office/officeart/2005/8/layout/lProcess1"/>
    <dgm:cxn modelId="{AF9FDAA4-89D2-49DA-8A2F-FD68246E9A87}" type="presOf" srcId="{22672479-41A3-4A3C-A790-9A3B8BC8D3BD}" destId="{3EEC21F0-0A21-4EFE-BDD9-5462B3D24B6E}" srcOrd="0" destOrd="0" presId="urn:microsoft.com/office/officeart/2005/8/layout/lProcess1"/>
    <dgm:cxn modelId="{838177A8-F8F5-40E8-B6DD-B4729FB5656D}" type="presOf" srcId="{3C4702F1-2D6F-41C9-A6E7-17CD8674C378}" destId="{E8647257-3535-4174-8611-77A9E3077382}" srcOrd="0" destOrd="0" presId="urn:microsoft.com/office/officeart/2005/8/layout/lProcess1"/>
    <dgm:cxn modelId="{AE96D6A8-CBA6-4012-8992-FD5163B86B79}" type="presOf" srcId="{0A557274-FD33-46AF-BC30-EC7BEFCE173E}" destId="{9C21635A-18E9-4D9E-B9AC-1309B0163A18}" srcOrd="0" destOrd="0" presId="urn:microsoft.com/office/officeart/2005/8/layout/lProcess1"/>
    <dgm:cxn modelId="{A7DB75AC-39D7-4284-8A45-F3149AD4BDCB}" srcId="{22672479-41A3-4A3C-A790-9A3B8BC8D3BD}" destId="{DB9DF6C8-EF7A-4C2D-AE8D-D8FE22CBA0A9}" srcOrd="2" destOrd="0" parTransId="{4EF396D4-C5D5-41DF-B404-71E9EE265948}" sibTransId="{81077552-AA94-4F8A-99CD-4881AD2D7E2F}"/>
    <dgm:cxn modelId="{46C9A5B0-9381-412C-A9C5-2D2F42832400}" type="presOf" srcId="{45D08D10-B618-4593-935E-8BAE9B4B9E47}" destId="{FCA74BB5-450B-4139-90E1-D6C5D08F16D0}" srcOrd="0" destOrd="0" presId="urn:microsoft.com/office/officeart/2005/8/layout/lProcess1"/>
    <dgm:cxn modelId="{B2E3AFB0-07C6-4795-B763-9D610A246275}" type="presOf" srcId="{07583F8D-49A6-4E97-BE92-49CAFB7E8CBC}" destId="{CAB4845E-ECA8-4C52-8209-4FFD4515E1E3}" srcOrd="0" destOrd="0" presId="urn:microsoft.com/office/officeart/2005/8/layout/lProcess1"/>
    <dgm:cxn modelId="{2BEC69B2-06D2-4918-9FDE-E612041DA5C2}" type="presOf" srcId="{9882FB56-0A77-4655-8854-A7EC95EC7B24}" destId="{1EE89069-0A79-4513-81C1-51A2C1E2B8A7}" srcOrd="0" destOrd="0" presId="urn:microsoft.com/office/officeart/2005/8/layout/lProcess1"/>
    <dgm:cxn modelId="{AB131BB5-1C73-4BAD-A9AE-958534BAD51B}" srcId="{75663852-F2BE-4099-A564-C0E37F9F2033}" destId="{D69395CA-4739-4F74-99BB-88AB99EEE336}" srcOrd="0" destOrd="0" parTransId="{23B93FEE-9349-48D2-815D-1978D2C25AD3}" sibTransId="{AB6E84CA-F11F-432F-9CB9-A858FFBC0B37}"/>
    <dgm:cxn modelId="{6A7D83BD-ABA7-4F92-97D2-87DBE371DEEA}" srcId="{DB9DF6C8-EF7A-4C2D-AE8D-D8FE22CBA0A9}" destId="{45D08D10-B618-4593-935E-8BAE9B4B9E47}" srcOrd="1" destOrd="0" parTransId="{17359B01-5524-4F11-AF3C-5E05ABF08854}" sibTransId="{F93C3382-2C62-486F-B657-2DCBD5F3B6E1}"/>
    <dgm:cxn modelId="{5E6299C3-A13A-4A49-A880-1EF2414E79FC}" srcId="{75663852-F2BE-4099-A564-C0E37F9F2033}" destId="{4F53B04C-2538-4ECE-9BFF-E3D8B77BBAB4}" srcOrd="1" destOrd="0" parTransId="{B4CBFE4E-7BFF-4A4C-B545-3442C006023E}" sibTransId="{4242F365-D915-407B-B60C-85F43FE76C25}"/>
    <dgm:cxn modelId="{0F726BC4-421F-45DB-8097-FA45D7E92AD5}" type="presOf" srcId="{563C7BEA-64E9-412E-AF68-6F765CDDA283}" destId="{0CBEC9B3-2EC8-4676-91C3-4EAD73112893}" srcOrd="0" destOrd="0" presId="urn:microsoft.com/office/officeart/2005/8/layout/lProcess1"/>
    <dgm:cxn modelId="{20EAC2C4-F66F-4335-8AE5-E4DCCF3820DD}" type="presOf" srcId="{A888FA71-B5F1-48B7-9C20-73896B9AB762}" destId="{64699679-D6B6-4C81-9047-2268F3B15110}" srcOrd="0" destOrd="0" presId="urn:microsoft.com/office/officeart/2005/8/layout/lProcess1"/>
    <dgm:cxn modelId="{DF3169CD-6067-44A7-8E15-C081AE507F0F}" type="presOf" srcId="{861B1AA3-6FC7-4870-AC26-9EDD658C5116}" destId="{5F428730-FFFC-48C6-B90D-9FC1850B94EC}" srcOrd="0" destOrd="0" presId="urn:microsoft.com/office/officeart/2005/8/layout/lProcess1"/>
    <dgm:cxn modelId="{CA044CD5-4567-461B-B33F-B31F1E90CFBC}" srcId="{DB9DF6C8-EF7A-4C2D-AE8D-D8FE22CBA0A9}" destId="{861B1AA3-6FC7-4870-AC26-9EDD658C5116}" srcOrd="2" destOrd="0" parTransId="{DFA34A20-C3A5-416F-848D-34C15D1A6F8B}" sibTransId="{5C15B59B-7740-4269-9226-76FB570482FF}"/>
    <dgm:cxn modelId="{93BC6BE7-B52E-4B6B-BB77-F7747028177C}" srcId="{D042A4D4-EC9F-4C07-BB8E-F624839B4A8B}" destId="{F633D472-5672-4F6B-A959-7F6BE6B04287}" srcOrd="1" destOrd="0" parTransId="{1E21415E-3206-4339-92D6-2C8604CB9647}" sibTransId="{1FFE6DA9-DC09-42FF-80FB-C61D30CD9054}"/>
    <dgm:cxn modelId="{484E69EA-2061-44A3-9E5E-121EEF9E5568}" srcId="{D042A4D4-EC9F-4C07-BB8E-F624839B4A8B}" destId="{ACD10523-E87A-40CD-A194-B696B6FF5BFB}" srcOrd="0" destOrd="0" parTransId="{A3542502-7A05-4630-9E50-DF951D718D36}" sibTransId="{0A557274-FD33-46AF-BC30-EC7BEFCE173E}"/>
    <dgm:cxn modelId="{CE0317EB-4DEC-483B-9F5F-512DC46B60D4}" type="presOf" srcId="{23B93FEE-9349-48D2-815D-1978D2C25AD3}" destId="{C9F5BEC4-3468-4F65-B477-C1E549111A2C}" srcOrd="0" destOrd="0" presId="urn:microsoft.com/office/officeart/2005/8/layout/lProcess1"/>
    <dgm:cxn modelId="{55D6DAF0-FEB5-4686-8B4D-9D613D69FA84}" type="presOf" srcId="{5E8D5BA9-C337-4D77-B100-64CF5662BA9B}" destId="{891E4D51-ABF4-4B50-8079-C9FF6565E79A}" srcOrd="0" destOrd="0" presId="urn:microsoft.com/office/officeart/2005/8/layout/lProcess1"/>
    <dgm:cxn modelId="{A9ACB3F2-FEDE-4EDB-AAE0-B73FBD76DB88}" srcId="{22672479-41A3-4A3C-A790-9A3B8BC8D3BD}" destId="{75663852-F2BE-4099-A564-C0E37F9F2033}" srcOrd="0" destOrd="0" parTransId="{EEDD414F-25A3-400B-BBE5-4146FD3ACDC2}" sibTransId="{FD903FF4-3636-4CCD-9523-A1A7D6749A02}"/>
    <dgm:cxn modelId="{5D4689FF-CAC8-413F-B37D-3DBEDF3A28B1}" srcId="{D042A4D4-EC9F-4C07-BB8E-F624839B4A8B}" destId="{A888FA71-B5F1-48B7-9C20-73896B9AB762}" srcOrd="2" destOrd="0" parTransId="{EF752371-CF7B-40D8-A081-41043B10E352}" sibTransId="{563C7BEA-64E9-412E-AF68-6F765CDDA283}"/>
    <dgm:cxn modelId="{6733C82B-3C66-4FB9-8436-B37F98E2DDB9}" type="presParOf" srcId="{3EEC21F0-0A21-4EFE-BDD9-5462B3D24B6E}" destId="{2617CCFA-7D32-465B-A09A-1EC730F12B5C}" srcOrd="0" destOrd="0" presId="urn:microsoft.com/office/officeart/2005/8/layout/lProcess1"/>
    <dgm:cxn modelId="{3D051A76-4566-4E16-8E4E-11985854E253}" type="presParOf" srcId="{2617CCFA-7D32-465B-A09A-1EC730F12B5C}" destId="{2C84C26D-0273-479F-86D1-509B19459950}" srcOrd="0" destOrd="0" presId="urn:microsoft.com/office/officeart/2005/8/layout/lProcess1"/>
    <dgm:cxn modelId="{ED3BD333-ECEA-4D62-8E0B-5290F99F6329}" type="presParOf" srcId="{2617CCFA-7D32-465B-A09A-1EC730F12B5C}" destId="{C9F5BEC4-3468-4F65-B477-C1E549111A2C}" srcOrd="1" destOrd="0" presId="urn:microsoft.com/office/officeart/2005/8/layout/lProcess1"/>
    <dgm:cxn modelId="{5D4964BF-9B4F-4768-89D3-23FCBA94E538}" type="presParOf" srcId="{2617CCFA-7D32-465B-A09A-1EC730F12B5C}" destId="{44E6CDD5-C2C5-4187-BD2C-F773C858C04F}" srcOrd="2" destOrd="0" presId="urn:microsoft.com/office/officeart/2005/8/layout/lProcess1"/>
    <dgm:cxn modelId="{48004B70-BA94-4C25-8F6F-58C479E97809}" type="presParOf" srcId="{2617CCFA-7D32-465B-A09A-1EC730F12B5C}" destId="{4F7F1D4C-A2B3-4076-8118-2B8DB261107D}" srcOrd="3" destOrd="0" presId="urn:microsoft.com/office/officeart/2005/8/layout/lProcess1"/>
    <dgm:cxn modelId="{F4AE8F59-150D-4EDF-9073-9E325A7B3678}" type="presParOf" srcId="{2617CCFA-7D32-465B-A09A-1EC730F12B5C}" destId="{9F8A03B3-3291-4233-A978-34C5E1C59BC2}" srcOrd="4" destOrd="0" presId="urn:microsoft.com/office/officeart/2005/8/layout/lProcess1"/>
    <dgm:cxn modelId="{2A594973-8F87-4C2B-B79F-778A0E97443D}" type="presParOf" srcId="{2617CCFA-7D32-465B-A09A-1EC730F12B5C}" destId="{86DDD632-1BE5-48BC-AC8E-4041BA0F70F0}" srcOrd="5" destOrd="0" presId="urn:microsoft.com/office/officeart/2005/8/layout/lProcess1"/>
    <dgm:cxn modelId="{7490D797-E1A6-49C3-AF2A-703F0CC89EBD}" type="presParOf" srcId="{2617CCFA-7D32-465B-A09A-1EC730F12B5C}" destId="{9B1F367F-4296-4CE5-883D-3595ED056709}" srcOrd="6" destOrd="0" presId="urn:microsoft.com/office/officeart/2005/8/layout/lProcess1"/>
    <dgm:cxn modelId="{9C08C2BA-3257-425B-99B9-00BCE12736DD}" type="presParOf" srcId="{2617CCFA-7D32-465B-A09A-1EC730F12B5C}" destId="{8146FEBB-4211-423A-A460-F0251FB7CB06}" srcOrd="7" destOrd="0" presId="urn:microsoft.com/office/officeart/2005/8/layout/lProcess1"/>
    <dgm:cxn modelId="{15F61822-989E-47DE-86FC-3AE07C8EF6B7}" type="presParOf" srcId="{2617CCFA-7D32-465B-A09A-1EC730F12B5C}" destId="{CAB4845E-ECA8-4C52-8209-4FFD4515E1E3}" srcOrd="8" destOrd="0" presId="urn:microsoft.com/office/officeart/2005/8/layout/lProcess1"/>
    <dgm:cxn modelId="{0CCE4851-7241-475B-BFF9-BE53946109D1}" type="presParOf" srcId="{2617CCFA-7D32-465B-A09A-1EC730F12B5C}" destId="{85A53D2E-2148-4AC9-8D96-41D4FCF8D5C2}" srcOrd="9" destOrd="0" presId="urn:microsoft.com/office/officeart/2005/8/layout/lProcess1"/>
    <dgm:cxn modelId="{7770B125-8233-4FAD-8173-17C26E5EADF3}" type="presParOf" srcId="{2617CCFA-7D32-465B-A09A-1EC730F12B5C}" destId="{891E4D51-ABF4-4B50-8079-C9FF6565E79A}" srcOrd="10" destOrd="0" presId="urn:microsoft.com/office/officeart/2005/8/layout/lProcess1"/>
    <dgm:cxn modelId="{2D817300-40D3-494B-BEBA-A8597035FAE3}" type="presParOf" srcId="{3EEC21F0-0A21-4EFE-BDD9-5462B3D24B6E}" destId="{9816BD47-45EF-4B60-9B5C-70E0868B7F35}" srcOrd="1" destOrd="0" presId="urn:microsoft.com/office/officeart/2005/8/layout/lProcess1"/>
    <dgm:cxn modelId="{1B617EA4-C1CF-464E-9F2C-7841DF3A4534}" type="presParOf" srcId="{3EEC21F0-0A21-4EFE-BDD9-5462B3D24B6E}" destId="{DF217ABC-BD09-4427-B3F6-21B9F9827B80}" srcOrd="2" destOrd="0" presId="urn:microsoft.com/office/officeart/2005/8/layout/lProcess1"/>
    <dgm:cxn modelId="{01267223-385D-422C-A66D-DE13D5B7A6BE}" type="presParOf" srcId="{DF217ABC-BD09-4427-B3F6-21B9F9827B80}" destId="{8B9873B6-F0A9-462A-8CCE-5AA34B04F006}" srcOrd="0" destOrd="0" presId="urn:microsoft.com/office/officeart/2005/8/layout/lProcess1"/>
    <dgm:cxn modelId="{05840082-19E0-40E1-9375-BE43F9D5D91D}" type="presParOf" srcId="{DF217ABC-BD09-4427-B3F6-21B9F9827B80}" destId="{31449259-44DD-4AF4-9B49-5F5BC5BB94FD}" srcOrd="1" destOrd="0" presId="urn:microsoft.com/office/officeart/2005/8/layout/lProcess1"/>
    <dgm:cxn modelId="{1F19EB3B-4E8A-499F-AFD0-CAAF21C6EE11}" type="presParOf" srcId="{DF217ABC-BD09-4427-B3F6-21B9F9827B80}" destId="{770C1581-E85B-45BA-AEBA-D4F14908594F}" srcOrd="2" destOrd="0" presId="urn:microsoft.com/office/officeart/2005/8/layout/lProcess1"/>
    <dgm:cxn modelId="{05894114-48FC-4547-8557-F91440E03E41}" type="presParOf" srcId="{DF217ABC-BD09-4427-B3F6-21B9F9827B80}" destId="{9C21635A-18E9-4D9E-B9AC-1309B0163A18}" srcOrd="3" destOrd="0" presId="urn:microsoft.com/office/officeart/2005/8/layout/lProcess1"/>
    <dgm:cxn modelId="{EAF8948D-B125-460F-B9D7-4676AE9301D8}" type="presParOf" srcId="{DF217ABC-BD09-4427-B3F6-21B9F9827B80}" destId="{1FAD61F4-83D8-4DE3-9EC2-CDCE7800840F}" srcOrd="4" destOrd="0" presId="urn:microsoft.com/office/officeart/2005/8/layout/lProcess1"/>
    <dgm:cxn modelId="{F233AA4B-5E5D-49DD-9FD8-045FFEE9832D}" type="presParOf" srcId="{DF217ABC-BD09-4427-B3F6-21B9F9827B80}" destId="{B1D655BE-A259-42A9-BD4D-8FE4D3332253}" srcOrd="5" destOrd="0" presId="urn:microsoft.com/office/officeart/2005/8/layout/lProcess1"/>
    <dgm:cxn modelId="{AC14C4A1-8293-4456-853F-F705121FB025}" type="presParOf" srcId="{DF217ABC-BD09-4427-B3F6-21B9F9827B80}" destId="{64699679-D6B6-4C81-9047-2268F3B15110}" srcOrd="6" destOrd="0" presId="urn:microsoft.com/office/officeart/2005/8/layout/lProcess1"/>
    <dgm:cxn modelId="{24A9A248-D637-4B22-B1A2-E6BCBD259707}" type="presParOf" srcId="{DF217ABC-BD09-4427-B3F6-21B9F9827B80}" destId="{0CBEC9B3-2EC8-4676-91C3-4EAD73112893}" srcOrd="7" destOrd="0" presId="urn:microsoft.com/office/officeart/2005/8/layout/lProcess1"/>
    <dgm:cxn modelId="{B756F7DC-2F8F-4255-B98A-D401BFCF6340}" type="presParOf" srcId="{DF217ABC-BD09-4427-B3F6-21B9F9827B80}" destId="{1EE89069-0A79-4513-81C1-51A2C1E2B8A7}" srcOrd="8" destOrd="0" presId="urn:microsoft.com/office/officeart/2005/8/layout/lProcess1"/>
    <dgm:cxn modelId="{41476134-6821-469C-AF9F-6FE926390B22}" type="presParOf" srcId="{DF217ABC-BD09-4427-B3F6-21B9F9827B80}" destId="{EB48F45A-DBC5-4411-8E6B-CD880950A27C}" srcOrd="9" destOrd="0" presId="urn:microsoft.com/office/officeart/2005/8/layout/lProcess1"/>
    <dgm:cxn modelId="{0B0A44DF-EC76-4209-9F6D-7984B2F1398E}" type="presParOf" srcId="{DF217ABC-BD09-4427-B3F6-21B9F9827B80}" destId="{ABBECBD2-8616-4B0A-A6A6-432DFBB677B7}" srcOrd="10" destOrd="0" presId="urn:microsoft.com/office/officeart/2005/8/layout/lProcess1"/>
    <dgm:cxn modelId="{AED680AB-D42B-4561-89E5-BEB1E51EC14B}" type="presParOf" srcId="{3EEC21F0-0A21-4EFE-BDD9-5462B3D24B6E}" destId="{8E09B952-4F96-4E63-BE33-4BE0B63918D4}" srcOrd="3" destOrd="0" presId="urn:microsoft.com/office/officeart/2005/8/layout/lProcess1"/>
    <dgm:cxn modelId="{6F8A2EEC-83C6-4940-AB91-9A1EB510A55D}" type="presParOf" srcId="{3EEC21F0-0A21-4EFE-BDD9-5462B3D24B6E}" destId="{5D1B0B29-7263-42F9-9387-6F39421BBC64}" srcOrd="4" destOrd="0" presId="urn:microsoft.com/office/officeart/2005/8/layout/lProcess1"/>
    <dgm:cxn modelId="{9BBF809F-129C-4B0C-942E-9F7B8BB150BF}" type="presParOf" srcId="{5D1B0B29-7263-42F9-9387-6F39421BBC64}" destId="{615B394E-A378-4DD2-AC33-2CD30BEC5874}" srcOrd="0" destOrd="0" presId="urn:microsoft.com/office/officeart/2005/8/layout/lProcess1"/>
    <dgm:cxn modelId="{498898FF-49DF-4432-975B-F4A7E821F1EF}" type="presParOf" srcId="{5D1B0B29-7263-42F9-9387-6F39421BBC64}" destId="{E5229494-786B-439E-A600-0AB02983F7ED}" srcOrd="1" destOrd="0" presId="urn:microsoft.com/office/officeart/2005/8/layout/lProcess1"/>
    <dgm:cxn modelId="{578AAE02-CFE2-41A1-9D7A-FA4D6EF279C7}" type="presParOf" srcId="{5D1B0B29-7263-42F9-9387-6F39421BBC64}" destId="{82AFED9B-E46C-4601-9AD5-9E43F673C095}" srcOrd="2" destOrd="0" presId="urn:microsoft.com/office/officeart/2005/8/layout/lProcess1"/>
    <dgm:cxn modelId="{C626C6B2-7818-4358-ACA6-0C6D33128FC5}" type="presParOf" srcId="{5D1B0B29-7263-42F9-9387-6F39421BBC64}" destId="{96FF6CB2-6365-489A-9E4B-CA1CB9EF62D2}" srcOrd="3" destOrd="0" presId="urn:microsoft.com/office/officeart/2005/8/layout/lProcess1"/>
    <dgm:cxn modelId="{9841BCF6-8C65-4AD3-BA99-96063B2F5CC1}" type="presParOf" srcId="{5D1B0B29-7263-42F9-9387-6F39421BBC64}" destId="{FCA74BB5-450B-4139-90E1-D6C5D08F16D0}" srcOrd="4" destOrd="0" presId="urn:microsoft.com/office/officeart/2005/8/layout/lProcess1"/>
    <dgm:cxn modelId="{EF66409C-44C9-4001-BFC2-25853CCCD98B}" type="presParOf" srcId="{5D1B0B29-7263-42F9-9387-6F39421BBC64}" destId="{1FCCD681-9CC6-4147-9457-2D8B5386B567}" srcOrd="5" destOrd="0" presId="urn:microsoft.com/office/officeart/2005/8/layout/lProcess1"/>
    <dgm:cxn modelId="{EA4D8CF5-11CE-4D0F-A1BD-08A233C15EB3}" type="presParOf" srcId="{5D1B0B29-7263-42F9-9387-6F39421BBC64}" destId="{5F428730-FFFC-48C6-B90D-9FC1850B94EC}" srcOrd="6" destOrd="0" presId="urn:microsoft.com/office/officeart/2005/8/layout/lProcess1"/>
    <dgm:cxn modelId="{5235FE45-F5CF-48E5-9A8E-9985B8C2E16C}" type="presParOf" srcId="{5D1B0B29-7263-42F9-9387-6F39421BBC64}" destId="{1ABAE6D7-8714-459E-AE02-C0E498A78E3B}" srcOrd="7" destOrd="0" presId="urn:microsoft.com/office/officeart/2005/8/layout/lProcess1"/>
    <dgm:cxn modelId="{A281648E-8FF6-4C11-B1F6-032E1A938961}" type="presParOf" srcId="{5D1B0B29-7263-42F9-9387-6F39421BBC64}" destId="{E8647257-3535-4174-8611-77A9E3077382}" srcOrd="8" destOrd="0" presId="urn:microsoft.com/office/officeart/2005/8/layout/l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FA53512-994A-4B96-AA71-7D955BDB3FAA}"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796CBA81-0DFD-4ED0-9709-1C9E23618DA7}">
      <dgm:prSet/>
      <dgm:spPr/>
      <dgm:t>
        <a:bodyPr/>
        <a:lstStyle/>
        <a:p>
          <a:r>
            <a:rPr lang="en-US" baseline="0" dirty="0"/>
            <a:t>Performance Capabilities</a:t>
          </a:r>
          <a:endParaRPr lang="en-US" dirty="0"/>
        </a:p>
      </dgm:t>
    </dgm:pt>
    <dgm:pt modelId="{D8892CBD-A645-4211-91D2-918EEA2AA8DF}" type="parTrans" cxnId="{0BF41C6E-FE25-428B-859D-CBD58D72730E}">
      <dgm:prSet/>
      <dgm:spPr/>
      <dgm:t>
        <a:bodyPr/>
        <a:lstStyle/>
        <a:p>
          <a:endParaRPr lang="en-US"/>
        </a:p>
      </dgm:t>
    </dgm:pt>
    <dgm:pt modelId="{CFE7A17E-8E34-4C4B-8E8D-9360CD492A1D}" type="sibTrans" cxnId="{0BF41C6E-FE25-428B-859D-CBD58D72730E}">
      <dgm:prSet/>
      <dgm:spPr/>
      <dgm:t>
        <a:bodyPr/>
        <a:lstStyle/>
        <a:p>
          <a:endParaRPr lang="en-US"/>
        </a:p>
      </dgm:t>
    </dgm:pt>
    <dgm:pt modelId="{58A0812D-D276-4B82-A514-5E5175509902}">
      <dgm:prSet/>
      <dgm:spPr/>
      <dgm:t>
        <a:bodyPr/>
        <a:lstStyle/>
        <a:p>
          <a:r>
            <a:rPr lang="en-US" baseline="0" dirty="0"/>
            <a:t>Memory, CPU, I/O Performance capacities</a:t>
          </a:r>
          <a:endParaRPr lang="en-US" dirty="0"/>
        </a:p>
      </dgm:t>
    </dgm:pt>
    <dgm:pt modelId="{258B1DF5-8D99-4D8B-85A2-3CF008DCD099}" type="parTrans" cxnId="{322E8FFD-7331-43E0-8D4F-1B5D1CA081C6}">
      <dgm:prSet/>
      <dgm:spPr/>
      <dgm:t>
        <a:bodyPr/>
        <a:lstStyle/>
        <a:p>
          <a:endParaRPr lang="en-US"/>
        </a:p>
      </dgm:t>
    </dgm:pt>
    <dgm:pt modelId="{C5C96FD9-3BA3-4DF7-9221-E4F9D1944A28}" type="sibTrans" cxnId="{322E8FFD-7331-43E0-8D4F-1B5D1CA081C6}">
      <dgm:prSet/>
      <dgm:spPr/>
      <dgm:t>
        <a:bodyPr/>
        <a:lstStyle/>
        <a:p>
          <a:endParaRPr lang="en-US"/>
        </a:p>
      </dgm:t>
    </dgm:pt>
    <dgm:pt modelId="{F2166A51-2477-4162-9B41-4D05D1249B01}">
      <dgm:prSet/>
      <dgm:spPr/>
      <dgm:t>
        <a:bodyPr/>
        <a:lstStyle/>
        <a:p>
          <a:r>
            <a:rPr lang="en-US" baseline="0" dirty="0"/>
            <a:t>Indexes</a:t>
          </a:r>
          <a:endParaRPr lang="en-US" dirty="0"/>
        </a:p>
      </dgm:t>
    </dgm:pt>
    <dgm:pt modelId="{ED2B4390-9C52-4398-AB58-1B1D069A3679}" type="parTrans" cxnId="{2E02A1BD-92A5-4B7F-8CF8-D58B9A2EC915}">
      <dgm:prSet/>
      <dgm:spPr/>
      <dgm:t>
        <a:bodyPr/>
        <a:lstStyle/>
        <a:p>
          <a:endParaRPr lang="en-US"/>
        </a:p>
      </dgm:t>
    </dgm:pt>
    <dgm:pt modelId="{A4EAFB0D-5DB0-4752-926B-3336250E9D56}" type="sibTrans" cxnId="{2E02A1BD-92A5-4B7F-8CF8-D58B9A2EC915}">
      <dgm:prSet/>
      <dgm:spPr/>
      <dgm:t>
        <a:bodyPr/>
        <a:lstStyle/>
        <a:p>
          <a:endParaRPr lang="en-US"/>
        </a:p>
      </dgm:t>
    </dgm:pt>
    <dgm:pt modelId="{0D72A294-7C67-4DE7-BCC4-076E8BAF7301}">
      <dgm:prSet/>
      <dgm:spPr/>
      <dgm:t>
        <a:bodyPr/>
        <a:lstStyle/>
        <a:p>
          <a:r>
            <a:rPr lang="en-US" baseline="0" dirty="0"/>
            <a:t>Columnstore Indexes</a:t>
          </a:r>
          <a:endParaRPr lang="en-US" dirty="0"/>
        </a:p>
      </dgm:t>
    </dgm:pt>
    <dgm:pt modelId="{9617D6BB-C81A-47A5-B2B3-F7819DCFE2C6}" type="parTrans" cxnId="{6D13AB2B-767B-4A00-BAC4-4DAECC6A2450}">
      <dgm:prSet/>
      <dgm:spPr/>
      <dgm:t>
        <a:bodyPr/>
        <a:lstStyle/>
        <a:p>
          <a:endParaRPr lang="en-US"/>
        </a:p>
      </dgm:t>
    </dgm:pt>
    <dgm:pt modelId="{32D5C1FA-FFE4-4735-9F93-15C617B73061}" type="sibTrans" cxnId="{6D13AB2B-767B-4A00-BAC4-4DAECC6A2450}">
      <dgm:prSet/>
      <dgm:spPr/>
      <dgm:t>
        <a:bodyPr/>
        <a:lstStyle/>
        <a:p>
          <a:endParaRPr lang="en-US"/>
        </a:p>
      </dgm:t>
    </dgm:pt>
    <dgm:pt modelId="{CE7F8112-A535-4807-80E0-C3BA57519A18}">
      <dgm:prSet/>
      <dgm:spPr/>
      <dgm:t>
        <a:bodyPr/>
        <a:lstStyle/>
        <a:p>
          <a:r>
            <a:rPr lang="en-US" baseline="0" dirty="0"/>
            <a:t>In-Memory OLTP</a:t>
          </a:r>
          <a:endParaRPr lang="en-US" dirty="0"/>
        </a:p>
      </dgm:t>
    </dgm:pt>
    <dgm:pt modelId="{88F8692A-0B7F-408F-B318-650D3BF92B0E}" type="parTrans" cxnId="{3A191C15-0E6D-460C-B582-FD80403BE1DC}">
      <dgm:prSet/>
      <dgm:spPr/>
      <dgm:t>
        <a:bodyPr/>
        <a:lstStyle/>
        <a:p>
          <a:endParaRPr lang="en-US"/>
        </a:p>
      </dgm:t>
    </dgm:pt>
    <dgm:pt modelId="{6AFA22B4-44F5-4E74-AA72-34F82A5EE0AE}" type="sibTrans" cxnId="{3A191C15-0E6D-460C-B582-FD80403BE1DC}">
      <dgm:prSet/>
      <dgm:spPr/>
      <dgm:t>
        <a:bodyPr/>
        <a:lstStyle/>
        <a:p>
          <a:endParaRPr lang="en-US"/>
        </a:p>
      </dgm:t>
    </dgm:pt>
    <dgm:pt modelId="{D00972BE-044C-4EE6-A98E-8967ACAA92D4}">
      <dgm:prSet/>
      <dgm:spPr/>
      <dgm:t>
        <a:bodyPr/>
        <a:lstStyle/>
        <a:p>
          <a:r>
            <a:rPr lang="en-US" baseline="0" dirty="0"/>
            <a:t>Partitions</a:t>
          </a:r>
          <a:endParaRPr lang="en-US" dirty="0"/>
        </a:p>
      </dgm:t>
    </dgm:pt>
    <dgm:pt modelId="{3F45E41F-6908-4561-BFC2-754F4F1DF301}" type="parTrans" cxnId="{098C5A3C-B3E0-4BF5-B269-D818377A0D14}">
      <dgm:prSet/>
      <dgm:spPr/>
      <dgm:t>
        <a:bodyPr/>
        <a:lstStyle/>
        <a:p>
          <a:endParaRPr lang="en-US"/>
        </a:p>
      </dgm:t>
    </dgm:pt>
    <dgm:pt modelId="{BD908F20-A88A-49A8-A619-51A1D8F92DA4}" type="sibTrans" cxnId="{098C5A3C-B3E0-4BF5-B269-D818377A0D14}">
      <dgm:prSet/>
      <dgm:spPr/>
      <dgm:t>
        <a:bodyPr/>
        <a:lstStyle/>
        <a:p>
          <a:endParaRPr lang="en-US"/>
        </a:p>
      </dgm:t>
    </dgm:pt>
    <dgm:pt modelId="{8F672CFE-0619-43F6-B132-F5C30B16AD88}">
      <dgm:prSet/>
      <dgm:spPr/>
      <dgm:t>
        <a:bodyPr/>
        <a:lstStyle/>
        <a:p>
          <a:r>
            <a:rPr lang="en-US" baseline="0" dirty="0"/>
            <a:t>Performance Tasks</a:t>
          </a:r>
          <a:endParaRPr lang="en-US" dirty="0"/>
        </a:p>
      </dgm:t>
    </dgm:pt>
    <dgm:pt modelId="{15BB99FE-6A81-48D7-BD0A-903B8574FBA3}" type="parTrans" cxnId="{10088FEB-5593-468C-AF93-A8427E6ABFE3}">
      <dgm:prSet/>
      <dgm:spPr/>
      <dgm:t>
        <a:bodyPr/>
        <a:lstStyle/>
        <a:p>
          <a:endParaRPr lang="en-US"/>
        </a:p>
      </dgm:t>
    </dgm:pt>
    <dgm:pt modelId="{5939268C-2E91-4230-8E24-8BACD3C69357}" type="sibTrans" cxnId="{10088FEB-5593-468C-AF93-A8427E6ABFE3}">
      <dgm:prSet/>
      <dgm:spPr/>
      <dgm:t>
        <a:bodyPr/>
        <a:lstStyle/>
        <a:p>
          <a:endParaRPr lang="en-US"/>
        </a:p>
      </dgm:t>
    </dgm:pt>
    <dgm:pt modelId="{4A9A0F24-1A50-43DC-B7B3-08CA96E5BD67}">
      <dgm:prSet/>
      <dgm:spPr/>
      <dgm:t>
        <a:bodyPr/>
        <a:lstStyle/>
        <a:p>
          <a:r>
            <a:rPr lang="en-US" baseline="0" dirty="0"/>
            <a:t>Configuring and Maintaining for Performance</a:t>
          </a:r>
          <a:endParaRPr lang="en-US" dirty="0"/>
        </a:p>
      </dgm:t>
    </dgm:pt>
    <dgm:pt modelId="{8FE7B85E-3B8A-4B25-B998-5D28C17D4224}" type="parTrans" cxnId="{D1853302-FC87-4372-BEFC-3E1B61AE5EB8}">
      <dgm:prSet/>
      <dgm:spPr/>
      <dgm:t>
        <a:bodyPr/>
        <a:lstStyle/>
        <a:p>
          <a:endParaRPr lang="en-US"/>
        </a:p>
      </dgm:t>
    </dgm:pt>
    <dgm:pt modelId="{5FC5BC8B-AA13-46A7-8731-320CC9C9C37A}" type="sibTrans" cxnId="{D1853302-FC87-4372-BEFC-3E1B61AE5EB8}">
      <dgm:prSet/>
      <dgm:spPr/>
      <dgm:t>
        <a:bodyPr/>
        <a:lstStyle/>
        <a:p>
          <a:endParaRPr lang="en-US"/>
        </a:p>
      </dgm:t>
    </dgm:pt>
    <dgm:pt modelId="{4678EF38-FE88-4AE6-BEBD-EDD25751EBFD}">
      <dgm:prSet/>
      <dgm:spPr/>
      <dgm:t>
        <a:bodyPr/>
        <a:lstStyle/>
        <a:p>
          <a:r>
            <a:rPr lang="en-US" baseline="0"/>
            <a:t>Monitoring and Troubleshooting Performance</a:t>
          </a:r>
          <a:endParaRPr lang="en-US"/>
        </a:p>
      </dgm:t>
    </dgm:pt>
    <dgm:pt modelId="{D2D3B24A-4633-463C-9581-B194C513F89E}" type="parTrans" cxnId="{FED94332-E5D9-4207-B691-8C6840436F61}">
      <dgm:prSet/>
      <dgm:spPr/>
      <dgm:t>
        <a:bodyPr/>
        <a:lstStyle/>
        <a:p>
          <a:endParaRPr lang="en-US"/>
        </a:p>
      </dgm:t>
    </dgm:pt>
    <dgm:pt modelId="{6B30A7D1-63B1-4525-8D0C-745B56343057}" type="sibTrans" cxnId="{FED94332-E5D9-4207-B691-8C6840436F61}">
      <dgm:prSet/>
      <dgm:spPr/>
      <dgm:t>
        <a:bodyPr/>
        <a:lstStyle/>
        <a:p>
          <a:endParaRPr lang="en-US"/>
        </a:p>
      </dgm:t>
    </dgm:pt>
    <dgm:pt modelId="{9422E27C-7754-4A3F-A657-56F3E66A3BDE}">
      <dgm:prSet/>
      <dgm:spPr/>
      <dgm:t>
        <a:bodyPr/>
        <a:lstStyle/>
        <a:p>
          <a:r>
            <a:rPr lang="en-US" baseline="0"/>
            <a:t>Accelerating and Tuning Performance</a:t>
          </a:r>
          <a:endParaRPr lang="en-US"/>
        </a:p>
      </dgm:t>
    </dgm:pt>
    <dgm:pt modelId="{D915F4A1-0AAD-49A0-964B-1F26E6E73B69}" type="parTrans" cxnId="{A317C81A-F7D9-4D84-B8C5-7933F89BCB78}">
      <dgm:prSet/>
      <dgm:spPr/>
      <dgm:t>
        <a:bodyPr/>
        <a:lstStyle/>
        <a:p>
          <a:endParaRPr lang="en-US"/>
        </a:p>
      </dgm:t>
    </dgm:pt>
    <dgm:pt modelId="{D1B45958-851A-4145-8F8A-49C62DED494E}" type="sibTrans" cxnId="{A317C81A-F7D9-4D84-B8C5-7933F89BCB78}">
      <dgm:prSet/>
      <dgm:spPr/>
      <dgm:t>
        <a:bodyPr/>
        <a:lstStyle/>
        <a:p>
          <a:endParaRPr lang="en-US"/>
        </a:p>
      </dgm:t>
    </dgm:pt>
    <dgm:pt modelId="{F3CAE5BA-3F51-4A15-A67C-0CD911F0A040}">
      <dgm:prSet/>
      <dgm:spPr/>
      <dgm:t>
        <a:bodyPr/>
        <a:lstStyle/>
        <a:p>
          <a:r>
            <a:rPr lang="en-US" baseline="0" dirty="0"/>
            <a:t>Resource Governance</a:t>
          </a:r>
          <a:endParaRPr lang="en-US" dirty="0"/>
        </a:p>
      </dgm:t>
    </dgm:pt>
    <dgm:pt modelId="{DA033CF6-49FF-4F9B-8AA6-D95A1796EFA2}" type="sibTrans" cxnId="{96DDB069-E234-4CD0-8492-9C36CE562F21}">
      <dgm:prSet/>
      <dgm:spPr/>
      <dgm:t>
        <a:bodyPr/>
        <a:lstStyle/>
        <a:p>
          <a:endParaRPr lang="en-US"/>
        </a:p>
      </dgm:t>
    </dgm:pt>
    <dgm:pt modelId="{DC3968D7-6D7C-4E49-9CF1-87263F3D820C}" type="parTrans" cxnId="{96DDB069-E234-4CD0-8492-9C36CE562F21}">
      <dgm:prSet/>
      <dgm:spPr/>
      <dgm:t>
        <a:bodyPr/>
        <a:lstStyle/>
        <a:p>
          <a:endParaRPr lang="en-US"/>
        </a:p>
      </dgm:t>
    </dgm:pt>
    <dgm:pt modelId="{F42FEB95-83D9-444D-A81E-DAB52D1E1828}">
      <dgm:prSet/>
      <dgm:spPr/>
      <dgm:t>
        <a:bodyPr/>
        <a:lstStyle/>
        <a:p>
          <a:r>
            <a:rPr lang="en-US" baseline="0" dirty="0"/>
            <a:t>Intelligent Performance</a:t>
          </a:r>
          <a:endParaRPr lang="en-US" dirty="0"/>
        </a:p>
      </dgm:t>
    </dgm:pt>
    <dgm:pt modelId="{FF51C4AF-04DA-44E6-A9CE-F5369DE7F7E5}" type="sibTrans" cxnId="{6C0F206F-3F3B-4CFD-82FB-CE7417FA9528}">
      <dgm:prSet/>
      <dgm:spPr/>
      <dgm:t>
        <a:bodyPr/>
        <a:lstStyle/>
        <a:p>
          <a:endParaRPr lang="en-US"/>
        </a:p>
      </dgm:t>
    </dgm:pt>
    <dgm:pt modelId="{30A28394-0F1C-41A8-9CC9-BD116C726AF6}" type="parTrans" cxnId="{6C0F206F-3F3B-4CFD-82FB-CE7417FA9528}">
      <dgm:prSet/>
      <dgm:spPr/>
      <dgm:t>
        <a:bodyPr/>
        <a:lstStyle/>
        <a:p>
          <a:endParaRPr lang="en-US"/>
        </a:p>
      </dgm:t>
    </dgm:pt>
    <dgm:pt modelId="{7C7B079E-6E58-4C7A-9A7B-4201B4F1C2CC}" type="pres">
      <dgm:prSet presAssocID="{6FA53512-994A-4B96-AA71-7D955BDB3FAA}" presName="theList" presStyleCnt="0">
        <dgm:presLayoutVars>
          <dgm:dir/>
          <dgm:animLvl val="lvl"/>
          <dgm:resizeHandles val="exact"/>
        </dgm:presLayoutVars>
      </dgm:prSet>
      <dgm:spPr/>
    </dgm:pt>
    <dgm:pt modelId="{528C21D0-41B5-4F5B-96B2-5028CCDC6719}" type="pres">
      <dgm:prSet presAssocID="{796CBA81-0DFD-4ED0-9709-1C9E23618DA7}" presName="compNode" presStyleCnt="0"/>
      <dgm:spPr/>
    </dgm:pt>
    <dgm:pt modelId="{5047C88A-8FB4-4FE2-BFE2-8D6EBD2C00B4}" type="pres">
      <dgm:prSet presAssocID="{796CBA81-0DFD-4ED0-9709-1C9E23618DA7}" presName="aNode" presStyleLbl="bgShp" presStyleIdx="0" presStyleCnt="2"/>
      <dgm:spPr/>
    </dgm:pt>
    <dgm:pt modelId="{63A0187F-6476-4254-945F-7869581D46D9}" type="pres">
      <dgm:prSet presAssocID="{796CBA81-0DFD-4ED0-9709-1C9E23618DA7}" presName="textNode" presStyleLbl="bgShp" presStyleIdx="0" presStyleCnt="2"/>
      <dgm:spPr/>
    </dgm:pt>
    <dgm:pt modelId="{6B83EC2B-9D7A-4809-A401-99AA5DC12E41}" type="pres">
      <dgm:prSet presAssocID="{796CBA81-0DFD-4ED0-9709-1C9E23618DA7}" presName="compChildNode" presStyleCnt="0"/>
      <dgm:spPr/>
    </dgm:pt>
    <dgm:pt modelId="{459C19E2-7A8C-4762-8543-D5B674E4702C}" type="pres">
      <dgm:prSet presAssocID="{796CBA81-0DFD-4ED0-9709-1C9E23618DA7}" presName="theInnerList" presStyleCnt="0"/>
      <dgm:spPr/>
    </dgm:pt>
    <dgm:pt modelId="{0F7E9656-F688-4FC0-9571-B8631C59E4C8}" type="pres">
      <dgm:prSet presAssocID="{58A0812D-D276-4B82-A514-5E5175509902}" presName="childNode" presStyleLbl="node1" presStyleIdx="0" presStyleCnt="10">
        <dgm:presLayoutVars>
          <dgm:bulletEnabled val="1"/>
        </dgm:presLayoutVars>
      </dgm:prSet>
      <dgm:spPr/>
    </dgm:pt>
    <dgm:pt modelId="{C23745DB-1024-47EF-A5D4-2DF7A065D809}" type="pres">
      <dgm:prSet presAssocID="{58A0812D-D276-4B82-A514-5E5175509902}" presName="aSpace2" presStyleCnt="0"/>
      <dgm:spPr/>
    </dgm:pt>
    <dgm:pt modelId="{6C462A50-826D-4289-AE57-BA54ED8964A0}" type="pres">
      <dgm:prSet presAssocID="{F2166A51-2477-4162-9B41-4D05D1249B01}" presName="childNode" presStyleLbl="node1" presStyleIdx="1" presStyleCnt="10">
        <dgm:presLayoutVars>
          <dgm:bulletEnabled val="1"/>
        </dgm:presLayoutVars>
      </dgm:prSet>
      <dgm:spPr/>
    </dgm:pt>
    <dgm:pt modelId="{A9829158-FC66-4F14-94BA-768EE7CE5D8B}" type="pres">
      <dgm:prSet presAssocID="{F2166A51-2477-4162-9B41-4D05D1249B01}" presName="aSpace2" presStyleCnt="0"/>
      <dgm:spPr/>
    </dgm:pt>
    <dgm:pt modelId="{59D79E3B-BAEA-4832-AC6F-137CC20A2B8C}" type="pres">
      <dgm:prSet presAssocID="{0D72A294-7C67-4DE7-BCC4-076E8BAF7301}" presName="childNode" presStyleLbl="node1" presStyleIdx="2" presStyleCnt="10">
        <dgm:presLayoutVars>
          <dgm:bulletEnabled val="1"/>
        </dgm:presLayoutVars>
      </dgm:prSet>
      <dgm:spPr/>
    </dgm:pt>
    <dgm:pt modelId="{D8153E51-F6FE-4B6D-9FBE-99D46AAE7A14}" type="pres">
      <dgm:prSet presAssocID="{0D72A294-7C67-4DE7-BCC4-076E8BAF7301}" presName="aSpace2" presStyleCnt="0"/>
      <dgm:spPr/>
    </dgm:pt>
    <dgm:pt modelId="{9FE71608-91A2-4B99-A52E-C6787D921CB8}" type="pres">
      <dgm:prSet presAssocID="{CE7F8112-A535-4807-80E0-C3BA57519A18}" presName="childNode" presStyleLbl="node1" presStyleIdx="3" presStyleCnt="10">
        <dgm:presLayoutVars>
          <dgm:bulletEnabled val="1"/>
        </dgm:presLayoutVars>
      </dgm:prSet>
      <dgm:spPr/>
    </dgm:pt>
    <dgm:pt modelId="{DE31510D-735C-47DF-B8E8-7B5C1F267BF0}" type="pres">
      <dgm:prSet presAssocID="{CE7F8112-A535-4807-80E0-C3BA57519A18}" presName="aSpace2" presStyleCnt="0"/>
      <dgm:spPr/>
    </dgm:pt>
    <dgm:pt modelId="{368163DD-4CDF-4E9D-9A5C-9AD098C1553C}" type="pres">
      <dgm:prSet presAssocID="{D00972BE-044C-4EE6-A98E-8967ACAA92D4}" presName="childNode" presStyleLbl="node1" presStyleIdx="4" presStyleCnt="10">
        <dgm:presLayoutVars>
          <dgm:bulletEnabled val="1"/>
        </dgm:presLayoutVars>
      </dgm:prSet>
      <dgm:spPr/>
    </dgm:pt>
    <dgm:pt modelId="{CB12169B-1D51-47C7-B88B-E075428A8BB3}" type="pres">
      <dgm:prSet presAssocID="{D00972BE-044C-4EE6-A98E-8967ACAA92D4}" presName="aSpace2" presStyleCnt="0"/>
      <dgm:spPr/>
    </dgm:pt>
    <dgm:pt modelId="{B251C18C-D0DB-41E6-9224-B9A1EB88E3F9}" type="pres">
      <dgm:prSet presAssocID="{F3CAE5BA-3F51-4A15-A67C-0CD911F0A040}" presName="childNode" presStyleLbl="node1" presStyleIdx="5" presStyleCnt="10">
        <dgm:presLayoutVars>
          <dgm:bulletEnabled val="1"/>
        </dgm:presLayoutVars>
      </dgm:prSet>
      <dgm:spPr/>
    </dgm:pt>
    <dgm:pt modelId="{EB6FC65C-233E-4016-A2C9-922ED310F27A}" type="pres">
      <dgm:prSet presAssocID="{F3CAE5BA-3F51-4A15-A67C-0CD911F0A040}" presName="aSpace2" presStyleCnt="0"/>
      <dgm:spPr/>
    </dgm:pt>
    <dgm:pt modelId="{3A25E6A5-97FF-4631-AEC7-596FF73A6C72}" type="pres">
      <dgm:prSet presAssocID="{F42FEB95-83D9-444D-A81E-DAB52D1E1828}" presName="childNode" presStyleLbl="node1" presStyleIdx="6" presStyleCnt="10">
        <dgm:presLayoutVars>
          <dgm:bulletEnabled val="1"/>
        </dgm:presLayoutVars>
      </dgm:prSet>
      <dgm:spPr/>
    </dgm:pt>
    <dgm:pt modelId="{FD4F652B-BB53-4EA4-9DD1-C93FDF8964FD}" type="pres">
      <dgm:prSet presAssocID="{796CBA81-0DFD-4ED0-9709-1C9E23618DA7}" presName="aSpace" presStyleCnt="0"/>
      <dgm:spPr/>
    </dgm:pt>
    <dgm:pt modelId="{33F11E43-ECD6-4253-86A9-FA6D0A67CF62}" type="pres">
      <dgm:prSet presAssocID="{8F672CFE-0619-43F6-B132-F5C30B16AD88}" presName="compNode" presStyleCnt="0"/>
      <dgm:spPr/>
    </dgm:pt>
    <dgm:pt modelId="{64F69AD1-5B9C-4A01-BFDA-78BDB02EC748}" type="pres">
      <dgm:prSet presAssocID="{8F672CFE-0619-43F6-B132-F5C30B16AD88}" presName="aNode" presStyleLbl="bgShp" presStyleIdx="1" presStyleCnt="2"/>
      <dgm:spPr/>
    </dgm:pt>
    <dgm:pt modelId="{6C75F7E7-9D23-4F5C-8DB5-F54802E912EC}" type="pres">
      <dgm:prSet presAssocID="{8F672CFE-0619-43F6-B132-F5C30B16AD88}" presName="textNode" presStyleLbl="bgShp" presStyleIdx="1" presStyleCnt="2"/>
      <dgm:spPr/>
    </dgm:pt>
    <dgm:pt modelId="{EAF7FCAF-EBF3-416D-93A0-35357556FAF3}" type="pres">
      <dgm:prSet presAssocID="{8F672CFE-0619-43F6-B132-F5C30B16AD88}" presName="compChildNode" presStyleCnt="0"/>
      <dgm:spPr/>
    </dgm:pt>
    <dgm:pt modelId="{0FD87567-1E2F-41D8-B508-BC1DB3BB32F3}" type="pres">
      <dgm:prSet presAssocID="{8F672CFE-0619-43F6-B132-F5C30B16AD88}" presName="theInnerList" presStyleCnt="0"/>
      <dgm:spPr/>
    </dgm:pt>
    <dgm:pt modelId="{C12CFA77-6204-43F5-BE5F-CD024E8FF718}" type="pres">
      <dgm:prSet presAssocID="{4A9A0F24-1A50-43DC-B7B3-08CA96E5BD67}" presName="childNode" presStyleLbl="node1" presStyleIdx="7" presStyleCnt="10">
        <dgm:presLayoutVars>
          <dgm:bulletEnabled val="1"/>
        </dgm:presLayoutVars>
      </dgm:prSet>
      <dgm:spPr/>
    </dgm:pt>
    <dgm:pt modelId="{B6D3FD65-B147-4AD3-B9AE-A92E04934F72}" type="pres">
      <dgm:prSet presAssocID="{4A9A0F24-1A50-43DC-B7B3-08CA96E5BD67}" presName="aSpace2" presStyleCnt="0"/>
      <dgm:spPr/>
    </dgm:pt>
    <dgm:pt modelId="{05BB5DD9-75D2-40FF-AA6C-B569CA094AA1}" type="pres">
      <dgm:prSet presAssocID="{4678EF38-FE88-4AE6-BEBD-EDD25751EBFD}" presName="childNode" presStyleLbl="node1" presStyleIdx="8" presStyleCnt="10">
        <dgm:presLayoutVars>
          <dgm:bulletEnabled val="1"/>
        </dgm:presLayoutVars>
      </dgm:prSet>
      <dgm:spPr/>
    </dgm:pt>
    <dgm:pt modelId="{9C4A35EA-C3F4-44E8-94D7-4A4F6D86594A}" type="pres">
      <dgm:prSet presAssocID="{4678EF38-FE88-4AE6-BEBD-EDD25751EBFD}" presName="aSpace2" presStyleCnt="0"/>
      <dgm:spPr/>
    </dgm:pt>
    <dgm:pt modelId="{E1BFE188-81D3-4B1F-8E18-914B1673D891}" type="pres">
      <dgm:prSet presAssocID="{9422E27C-7754-4A3F-A657-56F3E66A3BDE}" presName="childNode" presStyleLbl="node1" presStyleIdx="9" presStyleCnt="10">
        <dgm:presLayoutVars>
          <dgm:bulletEnabled val="1"/>
        </dgm:presLayoutVars>
      </dgm:prSet>
      <dgm:spPr/>
    </dgm:pt>
  </dgm:ptLst>
  <dgm:cxnLst>
    <dgm:cxn modelId="{D1853302-FC87-4372-BEFC-3E1B61AE5EB8}" srcId="{8F672CFE-0619-43F6-B132-F5C30B16AD88}" destId="{4A9A0F24-1A50-43DC-B7B3-08CA96E5BD67}" srcOrd="0" destOrd="0" parTransId="{8FE7B85E-3B8A-4B25-B998-5D28C17D4224}" sibTransId="{5FC5BC8B-AA13-46A7-8731-320CC9C9C37A}"/>
    <dgm:cxn modelId="{5D860B0C-5A5B-4014-8F59-DE5841304351}" type="presOf" srcId="{0D72A294-7C67-4DE7-BCC4-076E8BAF7301}" destId="{59D79E3B-BAEA-4832-AC6F-137CC20A2B8C}" srcOrd="0" destOrd="0" presId="urn:microsoft.com/office/officeart/2005/8/layout/lProcess2"/>
    <dgm:cxn modelId="{3A191C15-0E6D-460C-B582-FD80403BE1DC}" srcId="{796CBA81-0DFD-4ED0-9709-1C9E23618DA7}" destId="{CE7F8112-A535-4807-80E0-C3BA57519A18}" srcOrd="3" destOrd="0" parTransId="{88F8692A-0B7F-408F-B318-650D3BF92B0E}" sibTransId="{6AFA22B4-44F5-4E74-AA72-34F82A5EE0AE}"/>
    <dgm:cxn modelId="{79DF0616-EFC2-49E6-9720-41AA5838676B}" type="presOf" srcId="{4678EF38-FE88-4AE6-BEBD-EDD25751EBFD}" destId="{05BB5DD9-75D2-40FF-AA6C-B569CA094AA1}" srcOrd="0" destOrd="0" presId="urn:microsoft.com/office/officeart/2005/8/layout/lProcess2"/>
    <dgm:cxn modelId="{A317C81A-F7D9-4D84-B8C5-7933F89BCB78}" srcId="{8F672CFE-0619-43F6-B132-F5C30B16AD88}" destId="{9422E27C-7754-4A3F-A657-56F3E66A3BDE}" srcOrd="2" destOrd="0" parTransId="{D915F4A1-0AAD-49A0-964B-1F26E6E73B69}" sibTransId="{D1B45958-851A-4145-8F8A-49C62DED494E}"/>
    <dgm:cxn modelId="{16233223-18C8-4B83-A71B-38A765635C3C}" type="presOf" srcId="{F3CAE5BA-3F51-4A15-A67C-0CD911F0A040}" destId="{B251C18C-D0DB-41E6-9224-B9A1EB88E3F9}" srcOrd="0" destOrd="0" presId="urn:microsoft.com/office/officeart/2005/8/layout/lProcess2"/>
    <dgm:cxn modelId="{6D13AB2B-767B-4A00-BAC4-4DAECC6A2450}" srcId="{796CBA81-0DFD-4ED0-9709-1C9E23618DA7}" destId="{0D72A294-7C67-4DE7-BCC4-076E8BAF7301}" srcOrd="2" destOrd="0" parTransId="{9617D6BB-C81A-47A5-B2B3-F7819DCFE2C6}" sibTransId="{32D5C1FA-FFE4-4735-9F93-15C617B73061}"/>
    <dgm:cxn modelId="{FED94332-E5D9-4207-B691-8C6840436F61}" srcId="{8F672CFE-0619-43F6-B132-F5C30B16AD88}" destId="{4678EF38-FE88-4AE6-BEBD-EDD25751EBFD}" srcOrd="1" destOrd="0" parTransId="{D2D3B24A-4633-463C-9581-B194C513F89E}" sibTransId="{6B30A7D1-63B1-4525-8D0C-745B56343057}"/>
    <dgm:cxn modelId="{098C5A3C-B3E0-4BF5-B269-D818377A0D14}" srcId="{796CBA81-0DFD-4ED0-9709-1C9E23618DA7}" destId="{D00972BE-044C-4EE6-A98E-8967ACAA92D4}" srcOrd="4" destOrd="0" parTransId="{3F45E41F-6908-4561-BFC2-754F4F1DF301}" sibTransId="{BD908F20-A88A-49A8-A619-51A1D8F92DA4}"/>
    <dgm:cxn modelId="{A8669F67-6AFC-4197-A3AC-C782BF957FD7}" type="presOf" srcId="{D00972BE-044C-4EE6-A98E-8967ACAA92D4}" destId="{368163DD-4CDF-4E9D-9A5C-9AD098C1553C}" srcOrd="0" destOrd="0" presId="urn:microsoft.com/office/officeart/2005/8/layout/lProcess2"/>
    <dgm:cxn modelId="{E0F0B648-2BE3-40A3-9248-12FC3D43318A}" type="presOf" srcId="{CE7F8112-A535-4807-80E0-C3BA57519A18}" destId="{9FE71608-91A2-4B99-A52E-C6787D921CB8}" srcOrd="0" destOrd="0" presId="urn:microsoft.com/office/officeart/2005/8/layout/lProcess2"/>
    <dgm:cxn modelId="{96DDB069-E234-4CD0-8492-9C36CE562F21}" srcId="{796CBA81-0DFD-4ED0-9709-1C9E23618DA7}" destId="{F3CAE5BA-3F51-4A15-A67C-0CD911F0A040}" srcOrd="5" destOrd="0" parTransId="{DC3968D7-6D7C-4E49-9CF1-87263F3D820C}" sibTransId="{DA033CF6-49FF-4F9B-8AA6-D95A1796EFA2}"/>
    <dgm:cxn modelId="{0AA2014C-922F-4818-9ADB-81DFF49735E4}" type="presOf" srcId="{F42FEB95-83D9-444D-A81E-DAB52D1E1828}" destId="{3A25E6A5-97FF-4631-AEC7-596FF73A6C72}" srcOrd="0" destOrd="0" presId="urn:microsoft.com/office/officeart/2005/8/layout/lProcess2"/>
    <dgm:cxn modelId="{0BF41C6E-FE25-428B-859D-CBD58D72730E}" srcId="{6FA53512-994A-4B96-AA71-7D955BDB3FAA}" destId="{796CBA81-0DFD-4ED0-9709-1C9E23618DA7}" srcOrd="0" destOrd="0" parTransId="{D8892CBD-A645-4211-91D2-918EEA2AA8DF}" sibTransId="{CFE7A17E-8E34-4C4B-8E8D-9360CD492A1D}"/>
    <dgm:cxn modelId="{6C0F206F-3F3B-4CFD-82FB-CE7417FA9528}" srcId="{796CBA81-0DFD-4ED0-9709-1C9E23618DA7}" destId="{F42FEB95-83D9-444D-A81E-DAB52D1E1828}" srcOrd="6" destOrd="0" parTransId="{30A28394-0F1C-41A8-9CC9-BD116C726AF6}" sibTransId="{FF51C4AF-04DA-44E6-A9CE-F5369DE7F7E5}"/>
    <dgm:cxn modelId="{B0D9B677-59B8-4372-A2D2-E8E22F77328B}" type="presOf" srcId="{58A0812D-D276-4B82-A514-5E5175509902}" destId="{0F7E9656-F688-4FC0-9571-B8631C59E4C8}" srcOrd="0" destOrd="0" presId="urn:microsoft.com/office/officeart/2005/8/layout/lProcess2"/>
    <dgm:cxn modelId="{05DD255A-F203-4358-8CD7-89E98B55878E}" type="presOf" srcId="{6FA53512-994A-4B96-AA71-7D955BDB3FAA}" destId="{7C7B079E-6E58-4C7A-9A7B-4201B4F1C2CC}" srcOrd="0" destOrd="0" presId="urn:microsoft.com/office/officeart/2005/8/layout/lProcess2"/>
    <dgm:cxn modelId="{93B22D85-FF91-4D8C-AEF1-1A2B3BAB0D39}" type="presOf" srcId="{796CBA81-0DFD-4ED0-9709-1C9E23618DA7}" destId="{63A0187F-6476-4254-945F-7869581D46D9}" srcOrd="1" destOrd="0" presId="urn:microsoft.com/office/officeart/2005/8/layout/lProcess2"/>
    <dgm:cxn modelId="{D63A268A-451B-4C9B-B5C1-BFA69322BE57}" type="presOf" srcId="{4A9A0F24-1A50-43DC-B7B3-08CA96E5BD67}" destId="{C12CFA77-6204-43F5-BE5F-CD024E8FF718}" srcOrd="0" destOrd="0" presId="urn:microsoft.com/office/officeart/2005/8/layout/lProcess2"/>
    <dgm:cxn modelId="{E8B6C39A-646B-446E-8557-E3C2F0D4F908}" type="presOf" srcId="{796CBA81-0DFD-4ED0-9709-1C9E23618DA7}" destId="{5047C88A-8FB4-4FE2-BFE2-8D6EBD2C00B4}" srcOrd="0" destOrd="0" presId="urn:microsoft.com/office/officeart/2005/8/layout/lProcess2"/>
    <dgm:cxn modelId="{616A01AD-F174-4BA3-A69D-7EEF1D12CFD6}" type="presOf" srcId="{9422E27C-7754-4A3F-A657-56F3E66A3BDE}" destId="{E1BFE188-81D3-4B1F-8E18-914B1673D891}" srcOrd="0" destOrd="0" presId="urn:microsoft.com/office/officeart/2005/8/layout/lProcess2"/>
    <dgm:cxn modelId="{E32B81BA-C01A-438A-A0FC-8AB32A85F8C5}" type="presOf" srcId="{8F672CFE-0619-43F6-B132-F5C30B16AD88}" destId="{6C75F7E7-9D23-4F5C-8DB5-F54802E912EC}" srcOrd="1" destOrd="0" presId="urn:microsoft.com/office/officeart/2005/8/layout/lProcess2"/>
    <dgm:cxn modelId="{2E02A1BD-92A5-4B7F-8CF8-D58B9A2EC915}" srcId="{796CBA81-0DFD-4ED0-9709-1C9E23618DA7}" destId="{F2166A51-2477-4162-9B41-4D05D1249B01}" srcOrd="1" destOrd="0" parTransId="{ED2B4390-9C52-4398-AB58-1B1D069A3679}" sibTransId="{A4EAFB0D-5DB0-4752-926B-3336250E9D56}"/>
    <dgm:cxn modelId="{C65C41CD-5185-4A3B-B660-128585B84B04}" type="presOf" srcId="{8F672CFE-0619-43F6-B132-F5C30B16AD88}" destId="{64F69AD1-5B9C-4A01-BFDA-78BDB02EC748}" srcOrd="0" destOrd="0" presId="urn:microsoft.com/office/officeart/2005/8/layout/lProcess2"/>
    <dgm:cxn modelId="{26AE44DA-1A68-4824-A331-2342F59E8BE4}" type="presOf" srcId="{F2166A51-2477-4162-9B41-4D05D1249B01}" destId="{6C462A50-826D-4289-AE57-BA54ED8964A0}" srcOrd="0" destOrd="0" presId="urn:microsoft.com/office/officeart/2005/8/layout/lProcess2"/>
    <dgm:cxn modelId="{10088FEB-5593-468C-AF93-A8427E6ABFE3}" srcId="{6FA53512-994A-4B96-AA71-7D955BDB3FAA}" destId="{8F672CFE-0619-43F6-B132-F5C30B16AD88}" srcOrd="1" destOrd="0" parTransId="{15BB99FE-6A81-48D7-BD0A-903B8574FBA3}" sibTransId="{5939268C-2E91-4230-8E24-8BACD3C69357}"/>
    <dgm:cxn modelId="{322E8FFD-7331-43E0-8D4F-1B5D1CA081C6}" srcId="{796CBA81-0DFD-4ED0-9709-1C9E23618DA7}" destId="{58A0812D-D276-4B82-A514-5E5175509902}" srcOrd="0" destOrd="0" parTransId="{258B1DF5-8D99-4D8B-85A2-3CF008DCD099}" sibTransId="{C5C96FD9-3BA3-4DF7-9221-E4F9D1944A28}"/>
    <dgm:cxn modelId="{70BB158E-FBA4-4619-8F6C-CDCBEB479107}" type="presParOf" srcId="{7C7B079E-6E58-4C7A-9A7B-4201B4F1C2CC}" destId="{528C21D0-41B5-4F5B-96B2-5028CCDC6719}" srcOrd="0" destOrd="0" presId="urn:microsoft.com/office/officeart/2005/8/layout/lProcess2"/>
    <dgm:cxn modelId="{7E18F384-F2D0-43E9-BF7B-DA4F47CE5701}" type="presParOf" srcId="{528C21D0-41B5-4F5B-96B2-5028CCDC6719}" destId="{5047C88A-8FB4-4FE2-BFE2-8D6EBD2C00B4}" srcOrd="0" destOrd="0" presId="urn:microsoft.com/office/officeart/2005/8/layout/lProcess2"/>
    <dgm:cxn modelId="{28AB62D4-E5A2-4F73-A880-FAD6D16E71D5}" type="presParOf" srcId="{528C21D0-41B5-4F5B-96B2-5028CCDC6719}" destId="{63A0187F-6476-4254-945F-7869581D46D9}" srcOrd="1" destOrd="0" presId="urn:microsoft.com/office/officeart/2005/8/layout/lProcess2"/>
    <dgm:cxn modelId="{E1CF7EEA-DBA2-4ADF-8E12-6828937B9170}" type="presParOf" srcId="{528C21D0-41B5-4F5B-96B2-5028CCDC6719}" destId="{6B83EC2B-9D7A-4809-A401-99AA5DC12E41}" srcOrd="2" destOrd="0" presId="urn:microsoft.com/office/officeart/2005/8/layout/lProcess2"/>
    <dgm:cxn modelId="{B3A1ECE3-954D-46BB-90AD-0A2DB6B18678}" type="presParOf" srcId="{6B83EC2B-9D7A-4809-A401-99AA5DC12E41}" destId="{459C19E2-7A8C-4762-8543-D5B674E4702C}" srcOrd="0" destOrd="0" presId="urn:microsoft.com/office/officeart/2005/8/layout/lProcess2"/>
    <dgm:cxn modelId="{42F9D368-3860-4E0C-A949-56725A44A3BC}" type="presParOf" srcId="{459C19E2-7A8C-4762-8543-D5B674E4702C}" destId="{0F7E9656-F688-4FC0-9571-B8631C59E4C8}" srcOrd="0" destOrd="0" presId="urn:microsoft.com/office/officeart/2005/8/layout/lProcess2"/>
    <dgm:cxn modelId="{EE9D4AE6-788E-4025-AB6E-43F69E6E899C}" type="presParOf" srcId="{459C19E2-7A8C-4762-8543-D5B674E4702C}" destId="{C23745DB-1024-47EF-A5D4-2DF7A065D809}" srcOrd="1" destOrd="0" presId="urn:microsoft.com/office/officeart/2005/8/layout/lProcess2"/>
    <dgm:cxn modelId="{709950C8-5A5F-4B7A-9A94-FC543E85390F}" type="presParOf" srcId="{459C19E2-7A8C-4762-8543-D5B674E4702C}" destId="{6C462A50-826D-4289-AE57-BA54ED8964A0}" srcOrd="2" destOrd="0" presId="urn:microsoft.com/office/officeart/2005/8/layout/lProcess2"/>
    <dgm:cxn modelId="{4AD1519E-1C04-4618-B831-BA679329BE99}" type="presParOf" srcId="{459C19E2-7A8C-4762-8543-D5B674E4702C}" destId="{A9829158-FC66-4F14-94BA-768EE7CE5D8B}" srcOrd="3" destOrd="0" presId="urn:microsoft.com/office/officeart/2005/8/layout/lProcess2"/>
    <dgm:cxn modelId="{2D23A4E1-B64A-4C66-B804-E38FC75C8975}" type="presParOf" srcId="{459C19E2-7A8C-4762-8543-D5B674E4702C}" destId="{59D79E3B-BAEA-4832-AC6F-137CC20A2B8C}" srcOrd="4" destOrd="0" presId="urn:microsoft.com/office/officeart/2005/8/layout/lProcess2"/>
    <dgm:cxn modelId="{2F3FC465-CB4E-4174-8316-D794D696F9AC}" type="presParOf" srcId="{459C19E2-7A8C-4762-8543-D5B674E4702C}" destId="{D8153E51-F6FE-4B6D-9FBE-99D46AAE7A14}" srcOrd="5" destOrd="0" presId="urn:microsoft.com/office/officeart/2005/8/layout/lProcess2"/>
    <dgm:cxn modelId="{B7930C8A-5549-4701-9754-8B96CDE573CD}" type="presParOf" srcId="{459C19E2-7A8C-4762-8543-D5B674E4702C}" destId="{9FE71608-91A2-4B99-A52E-C6787D921CB8}" srcOrd="6" destOrd="0" presId="urn:microsoft.com/office/officeart/2005/8/layout/lProcess2"/>
    <dgm:cxn modelId="{397CC60F-CE7C-43FA-95DF-E8031EF9A0CF}" type="presParOf" srcId="{459C19E2-7A8C-4762-8543-D5B674E4702C}" destId="{DE31510D-735C-47DF-B8E8-7B5C1F267BF0}" srcOrd="7" destOrd="0" presId="urn:microsoft.com/office/officeart/2005/8/layout/lProcess2"/>
    <dgm:cxn modelId="{E39AA55B-C0DF-4F0C-8A3C-6BFDB930F3AB}" type="presParOf" srcId="{459C19E2-7A8C-4762-8543-D5B674E4702C}" destId="{368163DD-4CDF-4E9D-9A5C-9AD098C1553C}" srcOrd="8" destOrd="0" presId="urn:microsoft.com/office/officeart/2005/8/layout/lProcess2"/>
    <dgm:cxn modelId="{CDC8DB6B-C27A-4E82-829C-F0F4520CE1FD}" type="presParOf" srcId="{459C19E2-7A8C-4762-8543-D5B674E4702C}" destId="{CB12169B-1D51-47C7-B88B-E075428A8BB3}" srcOrd="9" destOrd="0" presId="urn:microsoft.com/office/officeart/2005/8/layout/lProcess2"/>
    <dgm:cxn modelId="{1A5D543D-FF3F-482D-98B1-4FC863F8DACE}" type="presParOf" srcId="{459C19E2-7A8C-4762-8543-D5B674E4702C}" destId="{B251C18C-D0DB-41E6-9224-B9A1EB88E3F9}" srcOrd="10" destOrd="0" presId="urn:microsoft.com/office/officeart/2005/8/layout/lProcess2"/>
    <dgm:cxn modelId="{9C680891-F556-4E72-B192-6ACE895EEB3B}" type="presParOf" srcId="{459C19E2-7A8C-4762-8543-D5B674E4702C}" destId="{EB6FC65C-233E-4016-A2C9-922ED310F27A}" srcOrd="11" destOrd="0" presId="urn:microsoft.com/office/officeart/2005/8/layout/lProcess2"/>
    <dgm:cxn modelId="{88AA4680-BE18-474F-893F-D2383EA46EC7}" type="presParOf" srcId="{459C19E2-7A8C-4762-8543-D5B674E4702C}" destId="{3A25E6A5-97FF-4631-AEC7-596FF73A6C72}" srcOrd="12" destOrd="0" presId="urn:microsoft.com/office/officeart/2005/8/layout/lProcess2"/>
    <dgm:cxn modelId="{20FF393B-A86C-49DB-A12B-FD3A092F073F}" type="presParOf" srcId="{7C7B079E-6E58-4C7A-9A7B-4201B4F1C2CC}" destId="{FD4F652B-BB53-4EA4-9DD1-C93FDF8964FD}" srcOrd="1" destOrd="0" presId="urn:microsoft.com/office/officeart/2005/8/layout/lProcess2"/>
    <dgm:cxn modelId="{F800C68B-3573-451E-AEB7-E059F6A84FD8}" type="presParOf" srcId="{7C7B079E-6E58-4C7A-9A7B-4201B4F1C2CC}" destId="{33F11E43-ECD6-4253-86A9-FA6D0A67CF62}" srcOrd="2" destOrd="0" presId="urn:microsoft.com/office/officeart/2005/8/layout/lProcess2"/>
    <dgm:cxn modelId="{DB69B4B5-40E1-4103-8C53-1AB65AF42F65}" type="presParOf" srcId="{33F11E43-ECD6-4253-86A9-FA6D0A67CF62}" destId="{64F69AD1-5B9C-4A01-BFDA-78BDB02EC748}" srcOrd="0" destOrd="0" presId="urn:microsoft.com/office/officeart/2005/8/layout/lProcess2"/>
    <dgm:cxn modelId="{62698882-8C57-43D5-9250-AB096C2F2558}" type="presParOf" srcId="{33F11E43-ECD6-4253-86A9-FA6D0A67CF62}" destId="{6C75F7E7-9D23-4F5C-8DB5-F54802E912EC}" srcOrd="1" destOrd="0" presId="urn:microsoft.com/office/officeart/2005/8/layout/lProcess2"/>
    <dgm:cxn modelId="{40F1EE30-3B45-4A54-B8DB-1DD591E38D92}" type="presParOf" srcId="{33F11E43-ECD6-4253-86A9-FA6D0A67CF62}" destId="{EAF7FCAF-EBF3-416D-93A0-35357556FAF3}" srcOrd="2" destOrd="0" presId="urn:microsoft.com/office/officeart/2005/8/layout/lProcess2"/>
    <dgm:cxn modelId="{98E51A6C-76B9-4D7F-B69B-D53C422EB8B0}" type="presParOf" srcId="{EAF7FCAF-EBF3-416D-93A0-35357556FAF3}" destId="{0FD87567-1E2F-41D8-B508-BC1DB3BB32F3}" srcOrd="0" destOrd="0" presId="urn:microsoft.com/office/officeart/2005/8/layout/lProcess2"/>
    <dgm:cxn modelId="{3BAC7B8C-2689-46E7-8BFD-4BF52DFAD2F1}" type="presParOf" srcId="{0FD87567-1E2F-41D8-B508-BC1DB3BB32F3}" destId="{C12CFA77-6204-43F5-BE5F-CD024E8FF718}" srcOrd="0" destOrd="0" presId="urn:microsoft.com/office/officeart/2005/8/layout/lProcess2"/>
    <dgm:cxn modelId="{9D92A68D-2E61-468C-9E82-3E4F8BE035EC}" type="presParOf" srcId="{0FD87567-1E2F-41D8-B508-BC1DB3BB32F3}" destId="{B6D3FD65-B147-4AD3-B9AE-A92E04934F72}" srcOrd="1" destOrd="0" presId="urn:microsoft.com/office/officeart/2005/8/layout/lProcess2"/>
    <dgm:cxn modelId="{8EC73044-9908-4C2B-9BCD-D5B9FB9809A6}" type="presParOf" srcId="{0FD87567-1E2F-41D8-B508-BC1DB3BB32F3}" destId="{05BB5DD9-75D2-40FF-AA6C-B569CA094AA1}" srcOrd="2" destOrd="0" presId="urn:microsoft.com/office/officeart/2005/8/layout/lProcess2"/>
    <dgm:cxn modelId="{8A32306A-B3CE-4CB8-8E36-2B7A980B4BA0}" type="presParOf" srcId="{0FD87567-1E2F-41D8-B508-BC1DB3BB32F3}" destId="{9C4A35EA-C3F4-44E8-94D7-4A4F6D86594A}" srcOrd="3" destOrd="0" presId="urn:microsoft.com/office/officeart/2005/8/layout/lProcess2"/>
    <dgm:cxn modelId="{CD024C65-C271-4D1D-824B-7E0A26B74B28}" type="presParOf" srcId="{0FD87567-1E2F-41D8-B508-BC1DB3BB32F3}" destId="{E1BFE188-81D3-4B1F-8E18-914B1673D891}"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100F8AB-C366-47C3-B4E8-814646F66A2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F028B08-E83D-4669-910D-D1AF5FBB0E1F}">
      <dgm:prSet/>
      <dgm:spPr/>
      <dgm:t>
        <a:bodyPr/>
        <a:lstStyle/>
        <a:p>
          <a:r>
            <a:rPr lang="en-US" baseline="0" dirty="0"/>
            <a:t>Use our free training at </a:t>
          </a:r>
          <a:r>
            <a:rPr lang="en-US" baseline="0" dirty="0">
              <a:hlinkClick xmlns:r="http://schemas.openxmlformats.org/officeDocument/2006/relationships" r:id="rId1"/>
            </a:rPr>
            <a:t>https://aka.ms/sqlworkshops</a:t>
          </a:r>
          <a:endParaRPr lang="en-US" dirty="0"/>
        </a:p>
      </dgm:t>
    </dgm:pt>
    <dgm:pt modelId="{E960648D-3C20-4BA3-A500-5946A726E610}" type="parTrans" cxnId="{A366D1E8-5781-45B0-B713-DE4C5106B55C}">
      <dgm:prSet/>
      <dgm:spPr/>
      <dgm:t>
        <a:bodyPr/>
        <a:lstStyle/>
        <a:p>
          <a:endParaRPr lang="en-US"/>
        </a:p>
      </dgm:t>
    </dgm:pt>
    <dgm:pt modelId="{06CB3217-3D32-473A-8A1E-250B24E9B71A}" type="sibTrans" cxnId="{A366D1E8-5781-45B0-B713-DE4C5106B55C}">
      <dgm:prSet/>
      <dgm:spPr/>
      <dgm:t>
        <a:bodyPr/>
        <a:lstStyle/>
        <a:p>
          <a:endParaRPr lang="en-US"/>
        </a:p>
      </dgm:t>
    </dgm:pt>
    <dgm:pt modelId="{DC9F7FA2-B93A-4A08-8624-EE9EFC109345}">
      <dgm:prSet/>
      <dgm:spPr/>
      <dgm:t>
        <a:bodyPr/>
        <a:lstStyle/>
        <a:p>
          <a:r>
            <a:rPr lang="en-US" baseline="0" dirty="0"/>
            <a:t>Learn from videos and demos at </a:t>
          </a:r>
          <a:r>
            <a:rPr lang="en-US" baseline="0" dirty="0">
              <a:hlinkClick xmlns:r="http://schemas.openxmlformats.org/officeDocument/2006/relationships" r:id="rId2"/>
            </a:rPr>
            <a:t>https://aka.ms/sqlchannel</a:t>
          </a:r>
          <a:endParaRPr lang="en-US" dirty="0"/>
        </a:p>
      </dgm:t>
    </dgm:pt>
    <dgm:pt modelId="{6A7E0F5E-B8AF-449E-A6FB-88AD6EB0D359}" type="parTrans" cxnId="{B9719488-3CB0-4C60-A62F-3946C8866973}">
      <dgm:prSet/>
      <dgm:spPr/>
      <dgm:t>
        <a:bodyPr/>
        <a:lstStyle/>
        <a:p>
          <a:endParaRPr lang="en-US"/>
        </a:p>
      </dgm:t>
    </dgm:pt>
    <dgm:pt modelId="{251C4239-F807-4475-88C8-C4C222287606}" type="sibTrans" cxnId="{B9719488-3CB0-4C60-A62F-3946C8866973}">
      <dgm:prSet/>
      <dgm:spPr/>
      <dgm:t>
        <a:bodyPr/>
        <a:lstStyle/>
        <a:p>
          <a:endParaRPr lang="en-US"/>
        </a:p>
      </dgm:t>
    </dgm:pt>
    <dgm:pt modelId="{7D373DB3-0060-46DD-AE28-D45FD41C0988}">
      <dgm:prSet/>
      <dgm:spPr/>
      <dgm:t>
        <a:bodyPr/>
        <a:lstStyle/>
        <a:p>
          <a:r>
            <a:rPr lang="en-US" baseline="0" dirty="0"/>
            <a:t>Download and try SQL Server 2019 at </a:t>
          </a:r>
          <a:r>
            <a:rPr lang="en-US" baseline="0" dirty="0">
              <a:hlinkClick xmlns:r="http://schemas.openxmlformats.org/officeDocument/2006/relationships" r:id="rId3"/>
            </a:rPr>
            <a:t>http://aka.ms/ss19</a:t>
          </a:r>
          <a:endParaRPr lang="en-US" dirty="0"/>
        </a:p>
      </dgm:t>
    </dgm:pt>
    <dgm:pt modelId="{AAE583C6-BD27-4937-881A-E3134D13B4C5}" type="parTrans" cxnId="{0901A4E5-A56E-4C4E-A814-E0CC64D45387}">
      <dgm:prSet/>
      <dgm:spPr/>
      <dgm:t>
        <a:bodyPr/>
        <a:lstStyle/>
        <a:p>
          <a:endParaRPr lang="en-US"/>
        </a:p>
      </dgm:t>
    </dgm:pt>
    <dgm:pt modelId="{56154F80-DC79-4A47-ABA9-5F27672B05FD}" type="sibTrans" cxnId="{0901A4E5-A56E-4C4E-A814-E0CC64D45387}">
      <dgm:prSet/>
      <dgm:spPr/>
      <dgm:t>
        <a:bodyPr/>
        <a:lstStyle/>
        <a:p>
          <a:endParaRPr lang="en-US"/>
        </a:p>
      </dgm:t>
    </dgm:pt>
    <dgm:pt modelId="{42919BED-AA03-4D74-8676-1E49BA0CAA3B}">
      <dgm:prSet/>
      <dgm:spPr/>
      <dgm:t>
        <a:bodyPr/>
        <a:lstStyle/>
        <a:p>
          <a:r>
            <a:rPr lang="en-US" baseline="0" dirty="0"/>
            <a:t>Read the what’s new for SQL 2019 </a:t>
          </a:r>
          <a:r>
            <a:rPr lang="en-US" baseline="0" dirty="0">
              <a:hlinkClick xmlns:r="http://schemas.openxmlformats.org/officeDocument/2006/relationships" r:id="rId4"/>
            </a:rPr>
            <a:t>documentation</a:t>
          </a:r>
          <a:endParaRPr lang="en-US" dirty="0"/>
        </a:p>
      </dgm:t>
    </dgm:pt>
    <dgm:pt modelId="{9B4BA0A4-5018-425C-92BC-0333A6BB2281}" type="parTrans" cxnId="{3E613619-4EDC-44DC-83D1-FE94413A665B}">
      <dgm:prSet/>
      <dgm:spPr/>
      <dgm:t>
        <a:bodyPr/>
        <a:lstStyle/>
        <a:p>
          <a:endParaRPr lang="en-US"/>
        </a:p>
      </dgm:t>
    </dgm:pt>
    <dgm:pt modelId="{16F83D88-8AD7-4C4F-B779-C046DFDD0ED7}" type="sibTrans" cxnId="{3E613619-4EDC-44DC-83D1-FE94413A665B}">
      <dgm:prSet/>
      <dgm:spPr/>
      <dgm:t>
        <a:bodyPr/>
        <a:lstStyle/>
        <a:p>
          <a:endParaRPr lang="en-US"/>
        </a:p>
      </dgm:t>
    </dgm:pt>
    <dgm:pt modelId="{80123AA3-F620-4351-A31C-3CAA6C695AD1}">
      <dgm:prSet/>
      <dgm:spPr/>
      <dgm:t>
        <a:bodyPr/>
        <a:lstStyle/>
        <a:p>
          <a:r>
            <a:rPr lang="en-US" baseline="0" dirty="0"/>
            <a:t>Sign-up for the EAP program at </a:t>
          </a:r>
          <a:r>
            <a:rPr lang="en-US" baseline="0" dirty="0">
              <a:hlinkClick xmlns:r="http://schemas.openxmlformats.org/officeDocument/2006/relationships" r:id="rId5"/>
            </a:rPr>
            <a:t>https://aka.ms/eapsignup</a:t>
          </a:r>
          <a:endParaRPr lang="en-US" dirty="0"/>
        </a:p>
      </dgm:t>
    </dgm:pt>
    <dgm:pt modelId="{0491DF6A-D725-4625-8C18-D8665510DAE5}" type="parTrans" cxnId="{894C189C-E52F-4E42-A24C-EEDDA9821542}">
      <dgm:prSet/>
      <dgm:spPr/>
      <dgm:t>
        <a:bodyPr/>
        <a:lstStyle/>
        <a:p>
          <a:endParaRPr lang="en-US"/>
        </a:p>
      </dgm:t>
    </dgm:pt>
    <dgm:pt modelId="{0E6719BF-0405-4D42-935E-88DE347C6DB0}" type="sibTrans" cxnId="{894C189C-E52F-4E42-A24C-EEDDA9821542}">
      <dgm:prSet/>
      <dgm:spPr/>
      <dgm:t>
        <a:bodyPr/>
        <a:lstStyle/>
        <a:p>
          <a:endParaRPr lang="en-US"/>
        </a:p>
      </dgm:t>
    </dgm:pt>
    <dgm:pt modelId="{13274FBD-7A1E-4856-92E0-EEC4611B4603}">
      <dgm:prSet/>
      <dgm:spPr/>
      <dgm:t>
        <a:bodyPr/>
        <a:lstStyle/>
        <a:p>
          <a:r>
            <a:rPr lang="en-US" b="0" dirty="0"/>
            <a:t>Watch the video Modernizing SQL Server at </a:t>
          </a:r>
          <a:r>
            <a:rPr lang="en-US" b="0" dirty="0">
              <a:hlinkClick xmlns:r="http://schemas.openxmlformats.org/officeDocument/2006/relationships" r:id="rId6"/>
            </a:rPr>
            <a:t>https://www.youtube.com/watch?v=</a:t>
          </a:r>
          <a:r>
            <a:rPr lang="en-US" b="0">
              <a:hlinkClick xmlns:r="http://schemas.openxmlformats.org/officeDocument/2006/relationships" r:id="rId6"/>
            </a:rPr>
            <a:t>5RPkuQHcxxsto </a:t>
          </a:r>
          <a:r>
            <a:rPr lang="en-US" b="0"/>
            <a:t>to plan </a:t>
          </a:r>
          <a:r>
            <a:rPr lang="en-US" b="0" dirty="0"/>
            <a:t>your migration</a:t>
          </a:r>
          <a:endParaRPr lang="en-US" dirty="0"/>
        </a:p>
      </dgm:t>
    </dgm:pt>
    <dgm:pt modelId="{7A80EF0C-D6EE-4EC8-B367-8BBB03C991FB}" type="parTrans" cxnId="{EB7E0D34-8BF9-48E7-A207-2DC0ABD52B7F}">
      <dgm:prSet/>
      <dgm:spPr/>
      <dgm:t>
        <a:bodyPr/>
        <a:lstStyle/>
        <a:p>
          <a:endParaRPr lang="en-US"/>
        </a:p>
      </dgm:t>
    </dgm:pt>
    <dgm:pt modelId="{191916B0-C8A8-40BD-88C4-CC5E07FF94A8}" type="sibTrans" cxnId="{EB7E0D34-8BF9-48E7-A207-2DC0ABD52B7F}">
      <dgm:prSet/>
      <dgm:spPr/>
      <dgm:t>
        <a:bodyPr/>
        <a:lstStyle/>
        <a:p>
          <a:endParaRPr lang="en-US"/>
        </a:p>
      </dgm:t>
    </dgm:pt>
    <dgm:pt modelId="{E934C1B4-3D96-4055-9986-C9C53444DA1E}" type="pres">
      <dgm:prSet presAssocID="{2100F8AB-C366-47C3-B4E8-814646F66A2F}" presName="vert0" presStyleCnt="0">
        <dgm:presLayoutVars>
          <dgm:dir/>
          <dgm:animOne val="branch"/>
          <dgm:animLvl val="lvl"/>
        </dgm:presLayoutVars>
      </dgm:prSet>
      <dgm:spPr/>
    </dgm:pt>
    <dgm:pt modelId="{500365EF-C7B3-4E79-AEF3-E9CB6051C2A9}" type="pres">
      <dgm:prSet presAssocID="{5F028B08-E83D-4669-910D-D1AF5FBB0E1F}" presName="thickLine" presStyleLbl="alignNode1" presStyleIdx="0" presStyleCnt="6"/>
      <dgm:spPr/>
    </dgm:pt>
    <dgm:pt modelId="{E093A2CB-9CA3-4D5F-93F9-13F57B02C5C7}" type="pres">
      <dgm:prSet presAssocID="{5F028B08-E83D-4669-910D-D1AF5FBB0E1F}" presName="horz1" presStyleCnt="0"/>
      <dgm:spPr/>
    </dgm:pt>
    <dgm:pt modelId="{323DD304-8137-4706-8882-B23F07710FCF}" type="pres">
      <dgm:prSet presAssocID="{5F028B08-E83D-4669-910D-D1AF5FBB0E1F}" presName="tx1" presStyleLbl="revTx" presStyleIdx="0" presStyleCnt="6"/>
      <dgm:spPr/>
    </dgm:pt>
    <dgm:pt modelId="{BF3769AA-8DBD-471E-95E0-099211A4EA5A}" type="pres">
      <dgm:prSet presAssocID="{5F028B08-E83D-4669-910D-D1AF5FBB0E1F}" presName="vert1" presStyleCnt="0"/>
      <dgm:spPr/>
    </dgm:pt>
    <dgm:pt modelId="{DF1F2C67-B013-48B5-AC4C-0B7DD6C36E16}" type="pres">
      <dgm:prSet presAssocID="{DC9F7FA2-B93A-4A08-8624-EE9EFC109345}" presName="thickLine" presStyleLbl="alignNode1" presStyleIdx="1" presStyleCnt="6"/>
      <dgm:spPr/>
    </dgm:pt>
    <dgm:pt modelId="{2274248A-C1FB-4EF2-8BD4-1FE6F032E580}" type="pres">
      <dgm:prSet presAssocID="{DC9F7FA2-B93A-4A08-8624-EE9EFC109345}" presName="horz1" presStyleCnt="0"/>
      <dgm:spPr/>
    </dgm:pt>
    <dgm:pt modelId="{F963D305-9319-48F0-90FA-D392CB7E65B2}" type="pres">
      <dgm:prSet presAssocID="{DC9F7FA2-B93A-4A08-8624-EE9EFC109345}" presName="tx1" presStyleLbl="revTx" presStyleIdx="1" presStyleCnt="6"/>
      <dgm:spPr/>
    </dgm:pt>
    <dgm:pt modelId="{25A59B66-03AC-4FC8-8089-3A38D9F17EB0}" type="pres">
      <dgm:prSet presAssocID="{DC9F7FA2-B93A-4A08-8624-EE9EFC109345}" presName="vert1" presStyleCnt="0"/>
      <dgm:spPr/>
    </dgm:pt>
    <dgm:pt modelId="{1E4A7E02-6822-4A87-A819-E82709079753}" type="pres">
      <dgm:prSet presAssocID="{7D373DB3-0060-46DD-AE28-D45FD41C0988}" presName="thickLine" presStyleLbl="alignNode1" presStyleIdx="2" presStyleCnt="6"/>
      <dgm:spPr/>
    </dgm:pt>
    <dgm:pt modelId="{FB98D80A-6CC4-4067-90AF-38D3749D5884}" type="pres">
      <dgm:prSet presAssocID="{7D373DB3-0060-46DD-AE28-D45FD41C0988}" presName="horz1" presStyleCnt="0"/>
      <dgm:spPr/>
    </dgm:pt>
    <dgm:pt modelId="{872FCFC4-5362-446D-B921-32CF86FAC6A7}" type="pres">
      <dgm:prSet presAssocID="{7D373DB3-0060-46DD-AE28-D45FD41C0988}" presName="tx1" presStyleLbl="revTx" presStyleIdx="2" presStyleCnt="6"/>
      <dgm:spPr/>
    </dgm:pt>
    <dgm:pt modelId="{1F510C15-0D65-4617-8143-13CF6D962CEC}" type="pres">
      <dgm:prSet presAssocID="{7D373DB3-0060-46DD-AE28-D45FD41C0988}" presName="vert1" presStyleCnt="0"/>
      <dgm:spPr/>
    </dgm:pt>
    <dgm:pt modelId="{2917FAFC-3F5A-4B50-BA9B-12521720A14E}" type="pres">
      <dgm:prSet presAssocID="{13274FBD-7A1E-4856-92E0-EEC4611B4603}" presName="thickLine" presStyleLbl="alignNode1" presStyleIdx="3" presStyleCnt="6"/>
      <dgm:spPr/>
    </dgm:pt>
    <dgm:pt modelId="{3F638777-452A-4B6A-A867-7269005825A6}" type="pres">
      <dgm:prSet presAssocID="{13274FBD-7A1E-4856-92E0-EEC4611B4603}" presName="horz1" presStyleCnt="0"/>
      <dgm:spPr/>
    </dgm:pt>
    <dgm:pt modelId="{61348FB5-6BF1-4DC3-B2B8-C8829DF8B960}" type="pres">
      <dgm:prSet presAssocID="{13274FBD-7A1E-4856-92E0-EEC4611B4603}" presName="tx1" presStyleLbl="revTx" presStyleIdx="3" presStyleCnt="6"/>
      <dgm:spPr/>
    </dgm:pt>
    <dgm:pt modelId="{B1D5A23B-55BE-4D28-90DD-7B3590DC8071}" type="pres">
      <dgm:prSet presAssocID="{13274FBD-7A1E-4856-92E0-EEC4611B4603}" presName="vert1" presStyleCnt="0"/>
      <dgm:spPr/>
    </dgm:pt>
    <dgm:pt modelId="{E79B3A54-B8FE-41E0-9EF5-31035C61C622}" type="pres">
      <dgm:prSet presAssocID="{42919BED-AA03-4D74-8676-1E49BA0CAA3B}" presName="thickLine" presStyleLbl="alignNode1" presStyleIdx="4" presStyleCnt="6"/>
      <dgm:spPr/>
    </dgm:pt>
    <dgm:pt modelId="{181A54BC-391E-48AC-892A-77F16FBEBC71}" type="pres">
      <dgm:prSet presAssocID="{42919BED-AA03-4D74-8676-1E49BA0CAA3B}" presName="horz1" presStyleCnt="0"/>
      <dgm:spPr/>
    </dgm:pt>
    <dgm:pt modelId="{1C5FA155-999E-4CE1-8205-A566BFF571F2}" type="pres">
      <dgm:prSet presAssocID="{42919BED-AA03-4D74-8676-1E49BA0CAA3B}" presName="tx1" presStyleLbl="revTx" presStyleIdx="4" presStyleCnt="6"/>
      <dgm:spPr/>
    </dgm:pt>
    <dgm:pt modelId="{851AAF47-379E-4080-AE70-1630D4F8FC4F}" type="pres">
      <dgm:prSet presAssocID="{42919BED-AA03-4D74-8676-1E49BA0CAA3B}" presName="vert1" presStyleCnt="0"/>
      <dgm:spPr/>
    </dgm:pt>
    <dgm:pt modelId="{E86B7DE6-FE12-4BB6-B496-846AEB2A349B}" type="pres">
      <dgm:prSet presAssocID="{80123AA3-F620-4351-A31C-3CAA6C695AD1}" presName="thickLine" presStyleLbl="alignNode1" presStyleIdx="5" presStyleCnt="6"/>
      <dgm:spPr/>
    </dgm:pt>
    <dgm:pt modelId="{B284A4EF-AC0B-4761-BE1D-572D6CF521DA}" type="pres">
      <dgm:prSet presAssocID="{80123AA3-F620-4351-A31C-3CAA6C695AD1}" presName="horz1" presStyleCnt="0"/>
      <dgm:spPr/>
    </dgm:pt>
    <dgm:pt modelId="{3167CEF0-5FF5-425A-AD9F-F7D8DA59DEF5}" type="pres">
      <dgm:prSet presAssocID="{80123AA3-F620-4351-A31C-3CAA6C695AD1}" presName="tx1" presStyleLbl="revTx" presStyleIdx="5" presStyleCnt="6"/>
      <dgm:spPr/>
    </dgm:pt>
    <dgm:pt modelId="{9F941997-CD6A-4CA3-BCBF-50B1D65ECDB9}" type="pres">
      <dgm:prSet presAssocID="{80123AA3-F620-4351-A31C-3CAA6C695AD1}" presName="vert1" presStyleCnt="0"/>
      <dgm:spPr/>
    </dgm:pt>
  </dgm:ptLst>
  <dgm:cxnLst>
    <dgm:cxn modelId="{3E78C70A-E38B-40C0-897B-342E1E5F1CD0}" type="presOf" srcId="{80123AA3-F620-4351-A31C-3CAA6C695AD1}" destId="{3167CEF0-5FF5-425A-AD9F-F7D8DA59DEF5}" srcOrd="0" destOrd="0" presId="urn:microsoft.com/office/officeart/2008/layout/LinedList"/>
    <dgm:cxn modelId="{5708F00D-F00F-489C-9537-C083F04AC47E}" type="presOf" srcId="{13274FBD-7A1E-4856-92E0-EEC4611B4603}" destId="{61348FB5-6BF1-4DC3-B2B8-C8829DF8B960}" srcOrd="0" destOrd="0" presId="urn:microsoft.com/office/officeart/2008/layout/LinedList"/>
    <dgm:cxn modelId="{268F9913-36A2-4E66-B081-CD39B1566AD8}" type="presOf" srcId="{42919BED-AA03-4D74-8676-1E49BA0CAA3B}" destId="{1C5FA155-999E-4CE1-8205-A566BFF571F2}" srcOrd="0" destOrd="0" presId="urn:microsoft.com/office/officeart/2008/layout/LinedList"/>
    <dgm:cxn modelId="{3E613619-4EDC-44DC-83D1-FE94413A665B}" srcId="{2100F8AB-C366-47C3-B4E8-814646F66A2F}" destId="{42919BED-AA03-4D74-8676-1E49BA0CAA3B}" srcOrd="4" destOrd="0" parTransId="{9B4BA0A4-5018-425C-92BC-0333A6BB2281}" sibTransId="{16F83D88-8AD7-4C4F-B779-C046DFDD0ED7}"/>
    <dgm:cxn modelId="{EB7E0D34-8BF9-48E7-A207-2DC0ABD52B7F}" srcId="{2100F8AB-C366-47C3-B4E8-814646F66A2F}" destId="{13274FBD-7A1E-4856-92E0-EEC4611B4603}" srcOrd="3" destOrd="0" parTransId="{7A80EF0C-D6EE-4EC8-B367-8BBB03C991FB}" sibTransId="{191916B0-C8A8-40BD-88C4-CC5E07FF94A8}"/>
    <dgm:cxn modelId="{B2E2A663-2FB0-4407-BE06-8D85840927C2}" type="presOf" srcId="{7D373DB3-0060-46DD-AE28-D45FD41C0988}" destId="{872FCFC4-5362-446D-B921-32CF86FAC6A7}" srcOrd="0" destOrd="0" presId="urn:microsoft.com/office/officeart/2008/layout/LinedList"/>
    <dgm:cxn modelId="{B9719488-3CB0-4C60-A62F-3946C8866973}" srcId="{2100F8AB-C366-47C3-B4E8-814646F66A2F}" destId="{DC9F7FA2-B93A-4A08-8624-EE9EFC109345}" srcOrd="1" destOrd="0" parTransId="{6A7E0F5E-B8AF-449E-A6FB-88AD6EB0D359}" sibTransId="{251C4239-F807-4475-88C8-C4C222287606}"/>
    <dgm:cxn modelId="{894C189C-E52F-4E42-A24C-EEDDA9821542}" srcId="{2100F8AB-C366-47C3-B4E8-814646F66A2F}" destId="{80123AA3-F620-4351-A31C-3CAA6C695AD1}" srcOrd="5" destOrd="0" parTransId="{0491DF6A-D725-4625-8C18-D8665510DAE5}" sibTransId="{0E6719BF-0405-4D42-935E-88DE347C6DB0}"/>
    <dgm:cxn modelId="{3F1109C9-D731-4562-A491-4102C7BADC48}" type="presOf" srcId="{5F028B08-E83D-4669-910D-D1AF5FBB0E1F}" destId="{323DD304-8137-4706-8882-B23F07710FCF}" srcOrd="0" destOrd="0" presId="urn:microsoft.com/office/officeart/2008/layout/LinedList"/>
    <dgm:cxn modelId="{0901A4E5-A56E-4C4E-A814-E0CC64D45387}" srcId="{2100F8AB-C366-47C3-B4E8-814646F66A2F}" destId="{7D373DB3-0060-46DD-AE28-D45FD41C0988}" srcOrd="2" destOrd="0" parTransId="{AAE583C6-BD27-4937-881A-E3134D13B4C5}" sibTransId="{56154F80-DC79-4A47-ABA9-5F27672B05FD}"/>
    <dgm:cxn modelId="{A366D1E8-5781-45B0-B713-DE4C5106B55C}" srcId="{2100F8AB-C366-47C3-B4E8-814646F66A2F}" destId="{5F028B08-E83D-4669-910D-D1AF5FBB0E1F}" srcOrd="0" destOrd="0" parTransId="{E960648D-3C20-4BA3-A500-5946A726E610}" sibTransId="{06CB3217-3D32-473A-8A1E-250B24E9B71A}"/>
    <dgm:cxn modelId="{C14F65EC-1628-4D54-992A-25E77105F8D3}" type="presOf" srcId="{DC9F7FA2-B93A-4A08-8624-EE9EFC109345}" destId="{F963D305-9319-48F0-90FA-D392CB7E65B2}" srcOrd="0" destOrd="0" presId="urn:microsoft.com/office/officeart/2008/layout/LinedList"/>
    <dgm:cxn modelId="{67F9DEF6-FD7A-4F35-B56A-CD9976CBF898}" type="presOf" srcId="{2100F8AB-C366-47C3-B4E8-814646F66A2F}" destId="{E934C1B4-3D96-4055-9986-C9C53444DA1E}" srcOrd="0" destOrd="0" presId="urn:microsoft.com/office/officeart/2008/layout/LinedList"/>
    <dgm:cxn modelId="{87C13C69-F74B-452C-B5C2-EE6257CBD7D1}" type="presParOf" srcId="{E934C1B4-3D96-4055-9986-C9C53444DA1E}" destId="{500365EF-C7B3-4E79-AEF3-E9CB6051C2A9}" srcOrd="0" destOrd="0" presId="urn:microsoft.com/office/officeart/2008/layout/LinedList"/>
    <dgm:cxn modelId="{EEA95BB6-F8E3-4E7C-A2A5-57043138E69C}" type="presParOf" srcId="{E934C1B4-3D96-4055-9986-C9C53444DA1E}" destId="{E093A2CB-9CA3-4D5F-93F9-13F57B02C5C7}" srcOrd="1" destOrd="0" presId="urn:microsoft.com/office/officeart/2008/layout/LinedList"/>
    <dgm:cxn modelId="{85061DC1-C1C9-4067-80E5-E53F98A152F0}" type="presParOf" srcId="{E093A2CB-9CA3-4D5F-93F9-13F57B02C5C7}" destId="{323DD304-8137-4706-8882-B23F07710FCF}" srcOrd="0" destOrd="0" presId="urn:microsoft.com/office/officeart/2008/layout/LinedList"/>
    <dgm:cxn modelId="{6D5D9AED-DAD2-4203-AFAD-0BAA969D76C1}" type="presParOf" srcId="{E093A2CB-9CA3-4D5F-93F9-13F57B02C5C7}" destId="{BF3769AA-8DBD-471E-95E0-099211A4EA5A}" srcOrd="1" destOrd="0" presId="urn:microsoft.com/office/officeart/2008/layout/LinedList"/>
    <dgm:cxn modelId="{0B84094A-D99E-4588-8B4B-190816BAE543}" type="presParOf" srcId="{E934C1B4-3D96-4055-9986-C9C53444DA1E}" destId="{DF1F2C67-B013-48B5-AC4C-0B7DD6C36E16}" srcOrd="2" destOrd="0" presId="urn:microsoft.com/office/officeart/2008/layout/LinedList"/>
    <dgm:cxn modelId="{D1722B87-7EB3-4C88-8C5E-754E4AA0887F}" type="presParOf" srcId="{E934C1B4-3D96-4055-9986-C9C53444DA1E}" destId="{2274248A-C1FB-4EF2-8BD4-1FE6F032E580}" srcOrd="3" destOrd="0" presId="urn:microsoft.com/office/officeart/2008/layout/LinedList"/>
    <dgm:cxn modelId="{F8F849CD-5DB4-4F1C-AD2D-1322956E65AC}" type="presParOf" srcId="{2274248A-C1FB-4EF2-8BD4-1FE6F032E580}" destId="{F963D305-9319-48F0-90FA-D392CB7E65B2}" srcOrd="0" destOrd="0" presId="urn:microsoft.com/office/officeart/2008/layout/LinedList"/>
    <dgm:cxn modelId="{5A15AB1B-DE8F-4406-B62C-4BE7F793277B}" type="presParOf" srcId="{2274248A-C1FB-4EF2-8BD4-1FE6F032E580}" destId="{25A59B66-03AC-4FC8-8089-3A38D9F17EB0}" srcOrd="1" destOrd="0" presId="urn:microsoft.com/office/officeart/2008/layout/LinedList"/>
    <dgm:cxn modelId="{A3A31EF6-316C-4D17-8A36-09BC2794E732}" type="presParOf" srcId="{E934C1B4-3D96-4055-9986-C9C53444DA1E}" destId="{1E4A7E02-6822-4A87-A819-E82709079753}" srcOrd="4" destOrd="0" presId="urn:microsoft.com/office/officeart/2008/layout/LinedList"/>
    <dgm:cxn modelId="{F8AC4023-1706-4ECA-9971-7B34516781CF}" type="presParOf" srcId="{E934C1B4-3D96-4055-9986-C9C53444DA1E}" destId="{FB98D80A-6CC4-4067-90AF-38D3749D5884}" srcOrd="5" destOrd="0" presId="urn:microsoft.com/office/officeart/2008/layout/LinedList"/>
    <dgm:cxn modelId="{14D83083-0279-43E8-BBCE-5F956BDD1B7A}" type="presParOf" srcId="{FB98D80A-6CC4-4067-90AF-38D3749D5884}" destId="{872FCFC4-5362-446D-B921-32CF86FAC6A7}" srcOrd="0" destOrd="0" presId="urn:microsoft.com/office/officeart/2008/layout/LinedList"/>
    <dgm:cxn modelId="{B021A115-105D-4A7A-82BF-D17151769BF8}" type="presParOf" srcId="{FB98D80A-6CC4-4067-90AF-38D3749D5884}" destId="{1F510C15-0D65-4617-8143-13CF6D962CEC}" srcOrd="1" destOrd="0" presId="urn:microsoft.com/office/officeart/2008/layout/LinedList"/>
    <dgm:cxn modelId="{EF9328C5-915B-44FC-ABEC-38040F1656DF}" type="presParOf" srcId="{E934C1B4-3D96-4055-9986-C9C53444DA1E}" destId="{2917FAFC-3F5A-4B50-BA9B-12521720A14E}" srcOrd="6" destOrd="0" presId="urn:microsoft.com/office/officeart/2008/layout/LinedList"/>
    <dgm:cxn modelId="{EFA577F4-2823-4E8A-B60B-FB4BD13AA0A0}" type="presParOf" srcId="{E934C1B4-3D96-4055-9986-C9C53444DA1E}" destId="{3F638777-452A-4B6A-A867-7269005825A6}" srcOrd="7" destOrd="0" presId="urn:microsoft.com/office/officeart/2008/layout/LinedList"/>
    <dgm:cxn modelId="{89A9BEC1-B5FD-4FD8-9981-F3CD37A432C5}" type="presParOf" srcId="{3F638777-452A-4B6A-A867-7269005825A6}" destId="{61348FB5-6BF1-4DC3-B2B8-C8829DF8B960}" srcOrd="0" destOrd="0" presId="urn:microsoft.com/office/officeart/2008/layout/LinedList"/>
    <dgm:cxn modelId="{753C4093-97F4-4423-8C70-DF58D3B0730E}" type="presParOf" srcId="{3F638777-452A-4B6A-A867-7269005825A6}" destId="{B1D5A23B-55BE-4D28-90DD-7B3590DC8071}" srcOrd="1" destOrd="0" presId="urn:microsoft.com/office/officeart/2008/layout/LinedList"/>
    <dgm:cxn modelId="{63FA2F2A-405A-43D2-8F8A-F770E78CF7D9}" type="presParOf" srcId="{E934C1B4-3D96-4055-9986-C9C53444DA1E}" destId="{E79B3A54-B8FE-41E0-9EF5-31035C61C622}" srcOrd="8" destOrd="0" presId="urn:microsoft.com/office/officeart/2008/layout/LinedList"/>
    <dgm:cxn modelId="{22AA0FDB-5727-4CDC-97E4-F8977B99F770}" type="presParOf" srcId="{E934C1B4-3D96-4055-9986-C9C53444DA1E}" destId="{181A54BC-391E-48AC-892A-77F16FBEBC71}" srcOrd="9" destOrd="0" presId="urn:microsoft.com/office/officeart/2008/layout/LinedList"/>
    <dgm:cxn modelId="{54FB015D-F8B2-4BD9-B2B0-B70B7BE1518E}" type="presParOf" srcId="{181A54BC-391E-48AC-892A-77F16FBEBC71}" destId="{1C5FA155-999E-4CE1-8205-A566BFF571F2}" srcOrd="0" destOrd="0" presId="urn:microsoft.com/office/officeart/2008/layout/LinedList"/>
    <dgm:cxn modelId="{A6B8518D-300F-4359-940E-59DC18D82365}" type="presParOf" srcId="{181A54BC-391E-48AC-892A-77F16FBEBC71}" destId="{851AAF47-379E-4080-AE70-1630D4F8FC4F}" srcOrd="1" destOrd="0" presId="urn:microsoft.com/office/officeart/2008/layout/LinedList"/>
    <dgm:cxn modelId="{7388002A-62B9-4092-B66F-4EEE1BC74494}" type="presParOf" srcId="{E934C1B4-3D96-4055-9986-C9C53444DA1E}" destId="{E86B7DE6-FE12-4BB6-B496-846AEB2A349B}" srcOrd="10" destOrd="0" presId="urn:microsoft.com/office/officeart/2008/layout/LinedList"/>
    <dgm:cxn modelId="{03BA8BEC-2427-4EE7-AA4D-A67FC39D055C}" type="presParOf" srcId="{E934C1B4-3D96-4055-9986-C9C53444DA1E}" destId="{B284A4EF-AC0B-4761-BE1D-572D6CF521DA}" srcOrd="11" destOrd="0" presId="urn:microsoft.com/office/officeart/2008/layout/LinedList"/>
    <dgm:cxn modelId="{F8624FCA-FA4B-4655-98ED-53EB3E930F9B}" type="presParOf" srcId="{B284A4EF-AC0B-4761-BE1D-572D6CF521DA}" destId="{3167CEF0-5FF5-425A-AD9F-F7D8DA59DEF5}" srcOrd="0" destOrd="0" presId="urn:microsoft.com/office/officeart/2008/layout/LinedList"/>
    <dgm:cxn modelId="{81C68D14-DC84-4B68-AEE5-66A89B1F5788}" type="presParOf" srcId="{B284A4EF-AC0B-4761-BE1D-572D6CF521DA}" destId="{9F941997-CD6A-4CA3-BCBF-50B1D65ECDB9}"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012053-EABA-4BFF-BD4C-ACCB269D88EC}">
      <dsp:nvSpPr>
        <dsp:cNvPr id="0" name=""/>
        <dsp:cNvSpPr/>
      </dsp:nvSpPr>
      <dsp:spPr>
        <a:xfrm rot="10800000">
          <a:off x="1527151" y="647"/>
          <a:ext cx="5404353" cy="1765367"/>
        </a:xfrm>
        <a:prstGeom prst="homePlate">
          <a:avLst/>
        </a:prstGeom>
        <a:noFill/>
        <a:ln w="10795"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478" tIns="19050" rIns="35560" bIns="19050" numCol="1" spcCol="1270" anchor="t" anchorCtr="0">
          <a:noAutofit/>
        </a:bodyPr>
        <a:lstStyle/>
        <a:p>
          <a:pPr marL="0" lvl="0" indent="0" algn="l" defTabSz="222250">
            <a:lnSpc>
              <a:spcPct val="90000"/>
            </a:lnSpc>
            <a:spcBef>
              <a:spcPct val="0"/>
            </a:spcBef>
            <a:spcAft>
              <a:spcPct val="35000"/>
            </a:spcAft>
            <a:buNone/>
          </a:pPr>
          <a:r>
            <a:rPr lang="en-US" sz="500" kern="1200">
              <a:solidFill>
                <a:srgbClr val="000000"/>
              </a:solidFill>
            </a:rPr>
            <a:t> </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SQL Server and OS server access</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Expansive SQL and OS version support</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File stream, DTC, and Simple Recovery model available</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Automated manageability features for SQL Server</a:t>
          </a:r>
        </a:p>
        <a:p>
          <a:pPr marL="228600" lvl="2"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Automatic security patching</a:t>
          </a:r>
        </a:p>
        <a:p>
          <a:pPr marL="228600" lvl="2"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Point in time restore with Azure Backup</a:t>
          </a:r>
        </a:p>
      </dsp:txBody>
      <dsp:txXfrm rot="10800000">
        <a:off x="1968493" y="647"/>
        <a:ext cx="4963011" cy="1765367"/>
      </dsp:txXfrm>
    </dsp:sp>
    <dsp:sp modelId="{0664ED57-19E0-48AA-8845-F92AB19CB7C2}">
      <dsp:nvSpPr>
        <dsp:cNvPr id="0" name=""/>
        <dsp:cNvSpPr/>
      </dsp:nvSpPr>
      <dsp:spPr>
        <a:xfrm>
          <a:off x="1195342" y="550780"/>
          <a:ext cx="663619" cy="665102"/>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CC0818-BA99-4BF6-9CA5-E0DDF87981DB}">
      <dsp:nvSpPr>
        <dsp:cNvPr id="0" name=""/>
        <dsp:cNvSpPr/>
      </dsp:nvSpPr>
      <dsp:spPr>
        <a:xfrm rot="10800000">
          <a:off x="1527698" y="2292990"/>
          <a:ext cx="5404353" cy="1765367"/>
        </a:xfrm>
        <a:prstGeom prst="homePlate">
          <a:avLst/>
        </a:prstGeom>
        <a:noFill/>
        <a:ln w="10795"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478" tIns="19050" rIns="35560" bIns="19050" numCol="1" spcCol="1270" anchor="t" anchorCtr="0">
          <a:noAutofit/>
        </a:bodyPr>
        <a:lstStyle/>
        <a:p>
          <a:pPr marL="0" lvl="0" indent="0" algn="l" defTabSz="222250">
            <a:lnSpc>
              <a:spcPct val="90000"/>
            </a:lnSpc>
            <a:spcBef>
              <a:spcPct val="0"/>
            </a:spcBef>
            <a:spcAft>
              <a:spcPct val="35000"/>
            </a:spcAft>
            <a:buNone/>
          </a:pPr>
          <a:r>
            <a:rPr lang="en-US" sz="500" kern="1200">
              <a:solidFill>
                <a:srgbClr val="000000"/>
              </a:solidFill>
            </a:rPr>
            <a:t> </a:t>
          </a:r>
        </a:p>
        <a:p>
          <a:pPr marL="114300" lvl="1" indent="-114300" algn="l" defTabSz="622300">
            <a:lnSpc>
              <a:spcPct val="90000"/>
            </a:lnSpc>
            <a:spcBef>
              <a:spcPct val="0"/>
            </a:spcBef>
            <a:spcAft>
              <a:spcPct val="15000"/>
            </a:spcAft>
            <a:buChar char="•"/>
          </a:pPr>
          <a:r>
            <a:rPr lang="en-US" sz="1400" b="0" i="0" kern="1200">
              <a:solidFill>
                <a:srgbClr val="000000"/>
              </a:solidFill>
            </a:rPr>
            <a:t>Free Extended Security Updates for SQL Server 2008/R2*</a:t>
          </a:r>
          <a:endParaRPr lang="en-US" sz="1400" kern="1200">
            <a:solidFill>
              <a:srgbClr val="000000"/>
            </a:solidFill>
          </a:endParaRPr>
        </a:p>
        <a:p>
          <a:pPr marL="114300" lvl="1" indent="-114300" algn="l" defTabSz="622300">
            <a:lnSpc>
              <a:spcPct val="90000"/>
            </a:lnSpc>
            <a:spcBef>
              <a:spcPct val="0"/>
            </a:spcBef>
            <a:spcAft>
              <a:spcPct val="15000"/>
            </a:spcAft>
            <a:buChar char="•"/>
          </a:pPr>
          <a:r>
            <a:rPr lang="en-US" sz="1400" b="0" i="0" kern="1200" dirty="0">
              <a:solidFill>
                <a:srgbClr val="000000"/>
              </a:solidFill>
            </a:rPr>
            <a:t>435 percent overall return on an Azure IaaS investment over five years (Forrester Consulting)</a:t>
          </a:r>
          <a:endParaRPr lang="en-US" sz="1400" kern="1200" dirty="0">
            <a:solidFill>
              <a:srgbClr val="000000"/>
            </a:solidFill>
          </a:endParaRPr>
        </a:p>
        <a:p>
          <a:pPr marL="114300" lvl="1" indent="-114300" algn="l" defTabSz="622300">
            <a:lnSpc>
              <a:spcPct val="90000"/>
            </a:lnSpc>
            <a:spcBef>
              <a:spcPct val="0"/>
            </a:spcBef>
            <a:spcAft>
              <a:spcPct val="15000"/>
            </a:spcAft>
            <a:buChar char="•"/>
          </a:pPr>
          <a:r>
            <a:rPr lang="en-US" sz="1400" kern="1200" dirty="0">
              <a:solidFill>
                <a:srgbClr val="000000"/>
              </a:solidFill>
            </a:rPr>
            <a:t>Up to 3.4x faster and 87% cheaper than AWS EC2**</a:t>
          </a:r>
        </a:p>
        <a:p>
          <a:pPr marL="114300" lvl="1" indent="-114300" algn="l" defTabSz="622300">
            <a:lnSpc>
              <a:spcPct val="90000"/>
            </a:lnSpc>
            <a:spcBef>
              <a:spcPct val="0"/>
            </a:spcBef>
            <a:spcAft>
              <a:spcPct val="15000"/>
            </a:spcAft>
            <a:buChar char="•"/>
          </a:pPr>
          <a:r>
            <a:rPr lang="en-US" sz="1400" kern="1200" dirty="0">
              <a:solidFill>
                <a:srgbClr val="000000"/>
              </a:solidFill>
            </a:rPr>
            <a:t>Azure Key Vault integration</a:t>
          </a:r>
        </a:p>
        <a:p>
          <a:pPr marL="114300" lvl="1" indent="-114300" algn="l" defTabSz="622300">
            <a:lnSpc>
              <a:spcPct val="90000"/>
            </a:lnSpc>
            <a:spcBef>
              <a:spcPct val="0"/>
            </a:spcBef>
            <a:spcAft>
              <a:spcPct val="15000"/>
            </a:spcAft>
            <a:buChar char="•"/>
          </a:pPr>
          <a:r>
            <a:rPr lang="en-US" sz="1400" kern="1200" dirty="0">
              <a:solidFill>
                <a:srgbClr val="000000"/>
              </a:solidFill>
            </a:rPr>
            <a:t>Support for Linux and Windows</a:t>
          </a:r>
        </a:p>
      </dsp:txBody>
      <dsp:txXfrm rot="10800000">
        <a:off x="1969040" y="2292990"/>
        <a:ext cx="4963011" cy="1765367"/>
      </dsp:txXfrm>
    </dsp:sp>
    <dsp:sp modelId="{5B5A01E4-2218-4D94-81CE-0694A833D0EA}">
      <dsp:nvSpPr>
        <dsp:cNvPr id="0" name=""/>
        <dsp:cNvSpPr/>
      </dsp:nvSpPr>
      <dsp:spPr>
        <a:xfrm>
          <a:off x="1194794" y="2845117"/>
          <a:ext cx="665808" cy="661112"/>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314416" y="1564"/>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Business continuity </a:t>
          </a:r>
        </a:p>
      </dsp:txBody>
      <dsp:txXfrm rot="10800000">
        <a:off x="1532995" y="1564"/>
        <a:ext cx="4132059" cy="874315"/>
      </dsp:txXfrm>
    </dsp:sp>
    <dsp:sp modelId="{8EEAA515-DE0C-417B-8AE4-56602B493D00}">
      <dsp:nvSpPr>
        <dsp:cNvPr id="0" name=""/>
        <dsp:cNvSpPr/>
      </dsp:nvSpPr>
      <dsp:spPr>
        <a:xfrm>
          <a:off x="877258" y="1564"/>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38CB01-13DB-4673-BB33-5142B8BB692D}">
      <dsp:nvSpPr>
        <dsp:cNvPr id="0" name=""/>
        <dsp:cNvSpPr/>
      </dsp:nvSpPr>
      <dsp:spPr>
        <a:xfrm rot="10800000">
          <a:off x="1314416" y="1136870"/>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High availability </a:t>
          </a:r>
        </a:p>
      </dsp:txBody>
      <dsp:txXfrm rot="10800000">
        <a:off x="1532995" y="1136870"/>
        <a:ext cx="4132059" cy="874315"/>
      </dsp:txXfrm>
    </dsp:sp>
    <dsp:sp modelId="{4A12C7A2-7C5B-44F1-88C3-4EEA634CA834}">
      <dsp:nvSpPr>
        <dsp:cNvPr id="0" name=""/>
        <dsp:cNvSpPr/>
      </dsp:nvSpPr>
      <dsp:spPr>
        <a:xfrm>
          <a:off x="877258" y="1136870"/>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1A8F8F-F8EE-400D-B6FB-2BF6EA3BC225}">
      <dsp:nvSpPr>
        <dsp:cNvPr id="0" name=""/>
        <dsp:cNvSpPr/>
      </dsp:nvSpPr>
      <dsp:spPr>
        <a:xfrm rot="10800000">
          <a:off x="1314416" y="2272175"/>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Automated backups </a:t>
          </a:r>
        </a:p>
      </dsp:txBody>
      <dsp:txXfrm rot="10800000">
        <a:off x="1532995" y="2272175"/>
        <a:ext cx="4132059" cy="874315"/>
      </dsp:txXfrm>
    </dsp:sp>
    <dsp:sp modelId="{9CEB58F9-6F20-40EF-869C-20B55C6975EE}">
      <dsp:nvSpPr>
        <dsp:cNvPr id="0" name=""/>
        <dsp:cNvSpPr/>
      </dsp:nvSpPr>
      <dsp:spPr>
        <a:xfrm>
          <a:off x="877258" y="2272175"/>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289B2B-CBE0-4D1C-8055-BD37702479D1}">
      <dsp:nvSpPr>
        <dsp:cNvPr id="0" name=""/>
        <dsp:cNvSpPr/>
      </dsp:nvSpPr>
      <dsp:spPr>
        <a:xfrm rot="10800000">
          <a:off x="1314416" y="3407481"/>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Long term backup retention </a:t>
          </a:r>
        </a:p>
      </dsp:txBody>
      <dsp:txXfrm rot="10800000">
        <a:off x="1532995" y="3407481"/>
        <a:ext cx="4132059" cy="874315"/>
      </dsp:txXfrm>
    </dsp:sp>
    <dsp:sp modelId="{790088CC-BB50-4647-A65A-E2F6D2F42614}">
      <dsp:nvSpPr>
        <dsp:cNvPr id="0" name=""/>
        <dsp:cNvSpPr/>
      </dsp:nvSpPr>
      <dsp:spPr>
        <a:xfrm>
          <a:off x="877258" y="3407481"/>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8F3DF7-1027-47EB-A83F-EA03403DB111}">
      <dsp:nvSpPr>
        <dsp:cNvPr id="0" name=""/>
        <dsp:cNvSpPr/>
      </dsp:nvSpPr>
      <dsp:spPr>
        <a:xfrm rot="10800000">
          <a:off x="1314416" y="4542786"/>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Geo-replication</a:t>
          </a:r>
        </a:p>
      </dsp:txBody>
      <dsp:txXfrm rot="10800000">
        <a:off x="1532995" y="4542786"/>
        <a:ext cx="4132059" cy="874315"/>
      </dsp:txXfrm>
    </dsp:sp>
    <dsp:sp modelId="{1BC10206-5201-4D05-8BB8-F32DCCB8A736}">
      <dsp:nvSpPr>
        <dsp:cNvPr id="0" name=""/>
        <dsp:cNvSpPr/>
      </dsp:nvSpPr>
      <dsp:spPr>
        <a:xfrm>
          <a:off x="877258" y="4542786"/>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263381" y="1322"/>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Scale </a:t>
          </a:r>
        </a:p>
      </dsp:txBody>
      <dsp:txXfrm rot="10800000">
        <a:off x="1481979" y="1322"/>
        <a:ext cx="3929348" cy="874393"/>
      </dsp:txXfrm>
    </dsp:sp>
    <dsp:sp modelId="{8EEAA515-DE0C-417B-8AE4-56602B493D00}">
      <dsp:nvSpPr>
        <dsp:cNvPr id="0" name=""/>
        <dsp:cNvSpPr/>
      </dsp:nvSpPr>
      <dsp:spPr>
        <a:xfrm>
          <a:off x="826184" y="1322"/>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6994A9-E245-4ABF-9030-99F23660AF0D}">
      <dsp:nvSpPr>
        <dsp:cNvPr id="0" name=""/>
        <dsp:cNvSpPr/>
      </dsp:nvSpPr>
      <dsp:spPr>
        <a:xfrm rot="10800000">
          <a:off x="1263381" y="1136729"/>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Advanced security </a:t>
          </a:r>
        </a:p>
      </dsp:txBody>
      <dsp:txXfrm rot="10800000">
        <a:off x="1481979" y="1136729"/>
        <a:ext cx="3929348" cy="874393"/>
      </dsp:txXfrm>
    </dsp:sp>
    <dsp:sp modelId="{57467DF1-65E3-4D4B-9DC9-5B6E7524E660}">
      <dsp:nvSpPr>
        <dsp:cNvPr id="0" name=""/>
        <dsp:cNvSpPr/>
      </dsp:nvSpPr>
      <dsp:spPr>
        <a:xfrm>
          <a:off x="826184" y="1136729"/>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3AC942A-802A-45B5-884A-20C804D0F3E0}">
      <dsp:nvSpPr>
        <dsp:cNvPr id="0" name=""/>
        <dsp:cNvSpPr/>
      </dsp:nvSpPr>
      <dsp:spPr>
        <a:xfrm rot="10800000">
          <a:off x="1263381" y="2272136"/>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Automatic tuning </a:t>
          </a:r>
        </a:p>
      </dsp:txBody>
      <dsp:txXfrm rot="10800000">
        <a:off x="1481979" y="2272136"/>
        <a:ext cx="3929348" cy="874393"/>
      </dsp:txXfrm>
    </dsp:sp>
    <dsp:sp modelId="{601BFC33-FE3A-4BDE-88FE-493B6E1B6FB3}">
      <dsp:nvSpPr>
        <dsp:cNvPr id="0" name=""/>
        <dsp:cNvSpPr/>
      </dsp:nvSpPr>
      <dsp:spPr>
        <a:xfrm>
          <a:off x="826184" y="2272136"/>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01C2C9-567B-48BC-B477-898F0A169C0B}">
      <dsp:nvSpPr>
        <dsp:cNvPr id="0" name=""/>
        <dsp:cNvSpPr/>
      </dsp:nvSpPr>
      <dsp:spPr>
        <a:xfrm rot="10800000">
          <a:off x="1263381" y="3407543"/>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monitoring </a:t>
          </a:r>
        </a:p>
      </dsp:txBody>
      <dsp:txXfrm rot="10800000">
        <a:off x="1481979" y="3407543"/>
        <a:ext cx="3929348" cy="874393"/>
      </dsp:txXfrm>
    </dsp:sp>
    <dsp:sp modelId="{6039329E-4295-499A-B0FF-8DFA17283B09}">
      <dsp:nvSpPr>
        <dsp:cNvPr id="0" name=""/>
        <dsp:cNvSpPr/>
      </dsp:nvSpPr>
      <dsp:spPr>
        <a:xfrm>
          <a:off x="826184" y="3407543"/>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7CE52F-A999-4391-8104-68A25F268DDA}">
      <dsp:nvSpPr>
        <dsp:cNvPr id="0" name=""/>
        <dsp:cNvSpPr/>
      </dsp:nvSpPr>
      <dsp:spPr>
        <a:xfrm rot="10800000">
          <a:off x="1263381" y="4542950"/>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intelligence </a:t>
          </a:r>
        </a:p>
      </dsp:txBody>
      <dsp:txXfrm rot="10800000">
        <a:off x="1481979" y="4542950"/>
        <a:ext cx="3929348" cy="874393"/>
      </dsp:txXfrm>
    </dsp:sp>
    <dsp:sp modelId="{E76C1DF1-CC82-4F91-972B-D91FC56976CE}">
      <dsp:nvSpPr>
        <dsp:cNvPr id="0" name=""/>
        <dsp:cNvSpPr/>
      </dsp:nvSpPr>
      <dsp:spPr>
        <a:xfrm>
          <a:off x="826184" y="4542950"/>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012053-EABA-4BFF-BD4C-ACCB269D88EC}">
      <dsp:nvSpPr>
        <dsp:cNvPr id="0" name=""/>
        <dsp:cNvSpPr/>
      </dsp:nvSpPr>
      <dsp:spPr>
        <a:xfrm rot="10800000">
          <a:off x="1527151" y="647"/>
          <a:ext cx="5404353" cy="1765367"/>
        </a:xfrm>
        <a:prstGeom prst="homePlate">
          <a:avLst/>
        </a:prstGeom>
        <a:noFill/>
        <a:ln w="10795"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478" tIns="19050" rIns="35560" bIns="19050" numCol="1" spcCol="1270" anchor="t" anchorCtr="0">
          <a:noAutofit/>
        </a:bodyPr>
        <a:lstStyle/>
        <a:p>
          <a:pPr marL="0" lvl="0" indent="0" algn="l" defTabSz="222250">
            <a:lnSpc>
              <a:spcPct val="90000"/>
            </a:lnSpc>
            <a:spcBef>
              <a:spcPct val="0"/>
            </a:spcBef>
            <a:spcAft>
              <a:spcPct val="35000"/>
            </a:spcAft>
            <a:buNone/>
          </a:pPr>
          <a:r>
            <a:rPr lang="en-US" sz="500" kern="1200">
              <a:solidFill>
                <a:srgbClr val="000000"/>
              </a:solidFill>
            </a:rPr>
            <a:t> </a:t>
          </a:r>
        </a:p>
        <a:p>
          <a:pPr marL="114300" lvl="1" indent="-114300" algn="l" defTabSz="622300">
            <a:lnSpc>
              <a:spcPct val="90000"/>
            </a:lnSpc>
            <a:spcBef>
              <a:spcPct val="0"/>
            </a:spcBef>
            <a:spcAft>
              <a:spcPct val="15000"/>
            </a:spcAft>
            <a:buChar char="•"/>
          </a:pPr>
          <a:r>
            <a:rPr lang="en-US" sz="1400" kern="1200">
              <a:solidFill>
                <a:srgbClr val="000000"/>
              </a:solidFill>
            </a:rPr>
            <a:t>Single instance or Instance pool</a:t>
          </a:r>
          <a:endParaRPr lang="en-US" sz="1400" kern="1200">
            <a:solidFill>
              <a:srgbClr val="000000"/>
            </a:solidFill>
            <a:latin typeface="Segoe UI"/>
            <a:ea typeface="+mn-ea"/>
            <a:cs typeface="+mn-cs"/>
          </a:endParaRPr>
        </a:p>
        <a:p>
          <a:pPr marL="114300" lvl="1" indent="-114300" algn="l" defTabSz="622300">
            <a:lnSpc>
              <a:spcPct val="90000"/>
            </a:lnSpc>
            <a:spcBef>
              <a:spcPct val="0"/>
            </a:spcBef>
            <a:spcAft>
              <a:spcPct val="15000"/>
            </a:spcAft>
            <a:buChar char="•"/>
          </a:pPr>
          <a:r>
            <a:rPr lang="en-US" sz="1400" kern="1200">
              <a:solidFill>
                <a:srgbClr val="000000"/>
              </a:solidFill>
              <a:latin typeface="Segoe UI"/>
            </a:rPr>
            <a:t>SQL Server surface area (vast majority)</a:t>
          </a:r>
          <a:endParaRPr lang="en-US" sz="1400" kern="1200">
            <a:solidFill>
              <a:srgbClr val="000000"/>
            </a:solidFill>
            <a:latin typeface="Segoe UI"/>
            <a:ea typeface="+mn-ea"/>
            <a:cs typeface="+mn-cs"/>
          </a:endParaRPr>
        </a:p>
        <a:p>
          <a:pPr marL="114300" lvl="1" indent="-114300" algn="l" defTabSz="622300">
            <a:lnSpc>
              <a:spcPct val="90000"/>
            </a:lnSpc>
            <a:spcBef>
              <a:spcPct val="0"/>
            </a:spcBef>
            <a:spcAft>
              <a:spcPct val="15000"/>
            </a:spcAft>
            <a:buChar char="•"/>
          </a:pPr>
          <a:r>
            <a:rPr lang="en-US" sz="1400" kern="1200">
              <a:solidFill>
                <a:srgbClr val="000000"/>
              </a:solidFill>
              <a:latin typeface="Segoe UI"/>
            </a:rPr>
            <a:t>Native virtual network support</a:t>
          </a:r>
          <a:endParaRPr lang="en-US" sz="1400" kern="1200">
            <a:solidFill>
              <a:srgbClr val="000000"/>
            </a:solidFill>
            <a:latin typeface="Segoe UI"/>
            <a:ea typeface="+mn-ea"/>
            <a:cs typeface="+mn-cs"/>
          </a:endParaRP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Fully managed Service</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Enable your on-premise identities on cloud instances, through integration with Azure Active Directory and AD Connect</a:t>
          </a:r>
        </a:p>
        <a:p>
          <a:pPr marL="114300" lvl="1" indent="-114300" algn="l" defTabSz="622300">
            <a:lnSpc>
              <a:spcPct val="90000"/>
            </a:lnSpc>
            <a:spcBef>
              <a:spcPct val="0"/>
            </a:spcBef>
            <a:spcAft>
              <a:spcPct val="15000"/>
            </a:spcAft>
            <a:buChar char="•"/>
          </a:pPr>
          <a:endParaRPr lang="en-US" sz="1400" kern="1200">
            <a:solidFill>
              <a:srgbClr val="000000"/>
            </a:solidFill>
            <a:latin typeface="Segoe UI"/>
            <a:ea typeface="+mn-ea"/>
            <a:cs typeface="+mn-cs"/>
          </a:endParaRPr>
        </a:p>
      </dsp:txBody>
      <dsp:txXfrm rot="10800000">
        <a:off x="1968493" y="647"/>
        <a:ext cx="4963011" cy="1765367"/>
      </dsp:txXfrm>
    </dsp:sp>
    <dsp:sp modelId="{0664ED57-19E0-48AA-8845-F92AB19CB7C2}">
      <dsp:nvSpPr>
        <dsp:cNvPr id="0" name=""/>
        <dsp:cNvSpPr/>
      </dsp:nvSpPr>
      <dsp:spPr>
        <a:xfrm>
          <a:off x="1195342" y="550780"/>
          <a:ext cx="663619" cy="665102"/>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CC0818-BA99-4BF6-9CA5-E0DDF87981DB}">
      <dsp:nvSpPr>
        <dsp:cNvPr id="0" name=""/>
        <dsp:cNvSpPr/>
      </dsp:nvSpPr>
      <dsp:spPr>
        <a:xfrm rot="10800000">
          <a:off x="1527698" y="2292990"/>
          <a:ext cx="5404353" cy="1765367"/>
        </a:xfrm>
        <a:prstGeom prst="homePlate">
          <a:avLst/>
        </a:prstGeom>
        <a:noFill/>
        <a:ln w="10795"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478" tIns="19050" rIns="35560" bIns="19050" numCol="1" spcCol="1270" anchor="t" anchorCtr="0">
          <a:noAutofit/>
        </a:bodyPr>
        <a:lstStyle/>
        <a:p>
          <a:pPr marL="0" lvl="0" indent="0" algn="l" defTabSz="222250">
            <a:lnSpc>
              <a:spcPct val="90000"/>
            </a:lnSpc>
            <a:spcBef>
              <a:spcPct val="0"/>
            </a:spcBef>
            <a:spcAft>
              <a:spcPct val="35000"/>
            </a:spcAft>
            <a:buNone/>
          </a:pPr>
          <a:r>
            <a:rPr lang="en-US" sz="500" kern="1200">
              <a:solidFill>
                <a:srgbClr val="000000"/>
              </a:solidFill>
            </a:rPr>
            <a:t> </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Near zero downtime migration using log-shipping</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Fully managed business continuity with failover groups</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Projected return on investment of 212 percent over three years (Forrester Consulting)</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Combine the best of SQL Server with the benefits of a managed service</a:t>
          </a:r>
        </a:p>
        <a:p>
          <a:pPr marL="114300" lvl="1" indent="-114300" algn="l" defTabSz="622300">
            <a:lnSpc>
              <a:spcPct val="90000"/>
            </a:lnSpc>
            <a:spcBef>
              <a:spcPct val="0"/>
            </a:spcBef>
            <a:spcAft>
              <a:spcPct val="15000"/>
            </a:spcAft>
            <a:buChar char="•"/>
          </a:pPr>
          <a:endParaRPr lang="en-US" sz="1400" kern="1200">
            <a:solidFill>
              <a:srgbClr val="000000"/>
            </a:solidFill>
            <a:latin typeface="Segoe UI"/>
            <a:ea typeface="+mn-ea"/>
            <a:cs typeface="+mn-cs"/>
          </a:endParaRPr>
        </a:p>
        <a:p>
          <a:pPr marL="114300" lvl="1" indent="-114300" algn="l" defTabSz="622300">
            <a:lnSpc>
              <a:spcPct val="90000"/>
            </a:lnSpc>
            <a:spcBef>
              <a:spcPct val="0"/>
            </a:spcBef>
            <a:spcAft>
              <a:spcPct val="15000"/>
            </a:spcAft>
            <a:buChar char="•"/>
          </a:pPr>
          <a:endParaRPr lang="en-US" sz="1400" kern="1200">
            <a:solidFill>
              <a:srgbClr val="000000"/>
            </a:solidFill>
            <a:latin typeface="Segoe UI"/>
            <a:ea typeface="+mn-ea"/>
            <a:cs typeface="+mn-cs"/>
          </a:endParaRPr>
        </a:p>
        <a:p>
          <a:pPr marL="114300" lvl="1" indent="0" algn="l" defTabSz="622300">
            <a:lnSpc>
              <a:spcPct val="90000"/>
            </a:lnSpc>
            <a:spcBef>
              <a:spcPct val="0"/>
            </a:spcBef>
            <a:spcAft>
              <a:spcPct val="15000"/>
            </a:spcAft>
            <a:buChar char="•"/>
          </a:pPr>
          <a:endParaRPr lang="en-US" sz="1400" kern="1200">
            <a:solidFill>
              <a:srgbClr val="000000"/>
            </a:solidFill>
          </a:endParaRPr>
        </a:p>
        <a:p>
          <a:pPr marL="114300" lvl="1" indent="0" algn="l" defTabSz="622300">
            <a:lnSpc>
              <a:spcPct val="90000"/>
            </a:lnSpc>
            <a:spcBef>
              <a:spcPct val="0"/>
            </a:spcBef>
            <a:spcAft>
              <a:spcPct val="15000"/>
            </a:spcAft>
            <a:buChar char="•"/>
          </a:pPr>
          <a:endParaRPr lang="en-US" sz="1400" kern="1200">
            <a:solidFill>
              <a:srgbClr val="000000"/>
            </a:solidFill>
          </a:endParaRPr>
        </a:p>
      </dsp:txBody>
      <dsp:txXfrm rot="10800000">
        <a:off x="1969040" y="2292990"/>
        <a:ext cx="4963011" cy="1765367"/>
      </dsp:txXfrm>
    </dsp:sp>
    <dsp:sp modelId="{5B5A01E4-2218-4D94-81CE-0694A833D0EA}">
      <dsp:nvSpPr>
        <dsp:cNvPr id="0" name=""/>
        <dsp:cNvSpPr/>
      </dsp:nvSpPr>
      <dsp:spPr>
        <a:xfrm>
          <a:off x="1194794" y="2845117"/>
          <a:ext cx="665808" cy="661112"/>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012053-EABA-4BFF-BD4C-ACCB269D88EC}">
      <dsp:nvSpPr>
        <dsp:cNvPr id="0" name=""/>
        <dsp:cNvSpPr/>
      </dsp:nvSpPr>
      <dsp:spPr>
        <a:xfrm rot="10800000">
          <a:off x="1527151" y="647"/>
          <a:ext cx="5404353" cy="1765367"/>
        </a:xfrm>
        <a:prstGeom prst="homePlate">
          <a:avLst/>
        </a:prstGeom>
        <a:noFill/>
        <a:ln w="10795"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478" tIns="11430" rIns="21336" bIns="11430" numCol="1" spcCol="1270" anchor="t" anchorCtr="0">
          <a:noAutofit/>
        </a:bodyPr>
        <a:lstStyle/>
        <a:p>
          <a:pPr marL="0" lvl="0" indent="0" algn="l" defTabSz="133350">
            <a:lnSpc>
              <a:spcPct val="90000"/>
            </a:lnSpc>
            <a:spcBef>
              <a:spcPct val="0"/>
            </a:spcBef>
            <a:spcAft>
              <a:spcPct val="35000"/>
            </a:spcAft>
            <a:buNone/>
          </a:pPr>
          <a:r>
            <a:rPr lang="en-US" sz="300" kern="1200">
              <a:solidFill>
                <a:srgbClr val="000000"/>
              </a:solidFill>
            </a:rPr>
            <a:t> </a:t>
          </a:r>
        </a:p>
        <a:p>
          <a:pPr marL="114300" lvl="1" indent="-114300" algn="l" defTabSz="622300">
            <a:lnSpc>
              <a:spcPct val="90000"/>
            </a:lnSpc>
            <a:spcBef>
              <a:spcPct val="0"/>
            </a:spcBef>
            <a:spcAft>
              <a:spcPct val="15000"/>
            </a:spcAft>
            <a:buChar char="•"/>
          </a:pPr>
          <a:r>
            <a:rPr lang="en-US" sz="1400" kern="1200">
              <a:solidFill>
                <a:srgbClr val="000000"/>
              </a:solidFill>
            </a:rPr>
            <a:t>Single database or elastic pool</a:t>
          </a:r>
          <a:endParaRPr lang="en-US" sz="1400" kern="1200">
            <a:solidFill>
              <a:srgbClr val="000000"/>
            </a:solidFill>
            <a:latin typeface="Segoe UI"/>
            <a:ea typeface="+mn-ea"/>
            <a:cs typeface="+mn-cs"/>
          </a:endParaRPr>
        </a:p>
        <a:p>
          <a:pPr marL="114300" lvl="1" indent="-114300" algn="l" defTabSz="622300">
            <a:lnSpc>
              <a:spcPct val="90000"/>
            </a:lnSpc>
            <a:spcBef>
              <a:spcPct val="0"/>
            </a:spcBef>
            <a:spcAft>
              <a:spcPct val="15000"/>
            </a:spcAft>
            <a:buChar char="•"/>
          </a:pPr>
          <a:r>
            <a:rPr lang="en-US" sz="1400" kern="1200">
              <a:solidFill>
                <a:srgbClr val="000000"/>
              </a:solidFill>
            </a:rPr>
            <a:t>Hyperscale storage (100TB+)</a:t>
          </a:r>
        </a:p>
        <a:p>
          <a:pPr marL="114300" lvl="1" indent="-114300" algn="l" defTabSz="622300">
            <a:lnSpc>
              <a:spcPct val="90000"/>
            </a:lnSpc>
            <a:spcBef>
              <a:spcPct val="0"/>
            </a:spcBef>
            <a:spcAft>
              <a:spcPct val="15000"/>
            </a:spcAft>
            <a:buChar char="•"/>
          </a:pPr>
          <a:r>
            <a:rPr lang="en-US" sz="1400" kern="1200">
              <a:solidFill>
                <a:srgbClr val="000000"/>
              </a:solidFill>
            </a:rPr>
            <a:t>Serverless compute</a:t>
          </a:r>
        </a:p>
        <a:p>
          <a:pPr marL="114300" lvl="1" indent="-114300" algn="l" defTabSz="622300">
            <a:lnSpc>
              <a:spcPct val="90000"/>
            </a:lnSpc>
            <a:spcBef>
              <a:spcPct val="0"/>
            </a:spcBef>
            <a:spcAft>
              <a:spcPct val="15000"/>
            </a:spcAft>
            <a:buChar char="•"/>
          </a:pPr>
          <a:r>
            <a:rPr lang="en-US" sz="1400" kern="1200">
              <a:solidFill>
                <a:srgbClr val="000000"/>
              </a:solidFill>
            </a:rPr>
            <a:t>Fully managed service</a:t>
          </a:r>
        </a:p>
        <a:p>
          <a:pPr marL="114300" lvl="1" indent="-114300" algn="l" defTabSz="622300">
            <a:lnSpc>
              <a:spcPct val="90000"/>
            </a:lnSpc>
            <a:spcBef>
              <a:spcPct val="0"/>
            </a:spcBef>
            <a:spcAft>
              <a:spcPct val="15000"/>
            </a:spcAft>
            <a:buChar char="•"/>
          </a:pPr>
          <a:r>
            <a:rPr lang="en-US" sz="1400" kern="1200">
              <a:solidFill>
                <a:srgbClr val="000000"/>
              </a:solidFill>
            </a:rPr>
            <a:t>Private link (preview)</a:t>
          </a:r>
        </a:p>
        <a:p>
          <a:pPr marL="114300" lvl="1" indent="-114300" algn="l" defTabSz="622300">
            <a:lnSpc>
              <a:spcPct val="90000"/>
            </a:lnSpc>
            <a:spcBef>
              <a:spcPct val="0"/>
            </a:spcBef>
            <a:spcAft>
              <a:spcPct val="15000"/>
            </a:spcAft>
            <a:buChar char="•"/>
          </a:pPr>
          <a:r>
            <a:rPr lang="en-US" sz="1400" kern="1200">
              <a:solidFill>
                <a:srgbClr val="000000"/>
              </a:solidFill>
            </a:rPr>
            <a:t>High availability with AZ isolation</a:t>
          </a:r>
        </a:p>
        <a:p>
          <a:pPr marL="114300" lvl="1" indent="-114300" algn="l" defTabSz="622300">
            <a:lnSpc>
              <a:spcPct val="90000"/>
            </a:lnSpc>
            <a:spcBef>
              <a:spcPct val="0"/>
            </a:spcBef>
            <a:spcAft>
              <a:spcPct val="15000"/>
            </a:spcAft>
            <a:buChar char="•"/>
          </a:pPr>
          <a:r>
            <a:rPr lang="en-US" sz="1400" kern="1200">
              <a:solidFill>
                <a:srgbClr val="000000"/>
              </a:solidFill>
            </a:rPr>
            <a:t>Business continuity at scale</a:t>
          </a:r>
        </a:p>
        <a:p>
          <a:pPr marL="114300" lvl="1" indent="-114300" algn="l" defTabSz="622300">
            <a:lnSpc>
              <a:spcPct val="90000"/>
            </a:lnSpc>
            <a:spcBef>
              <a:spcPct val="0"/>
            </a:spcBef>
            <a:spcAft>
              <a:spcPct val="15000"/>
            </a:spcAft>
            <a:buChar char="•"/>
          </a:pPr>
          <a:endParaRPr lang="en-US" sz="1400" kern="1200">
            <a:solidFill>
              <a:srgbClr val="000000"/>
            </a:solidFill>
          </a:endParaRPr>
        </a:p>
      </dsp:txBody>
      <dsp:txXfrm rot="10800000">
        <a:off x="1968493" y="647"/>
        <a:ext cx="4963011" cy="1765367"/>
      </dsp:txXfrm>
    </dsp:sp>
    <dsp:sp modelId="{0664ED57-19E0-48AA-8845-F92AB19CB7C2}">
      <dsp:nvSpPr>
        <dsp:cNvPr id="0" name=""/>
        <dsp:cNvSpPr/>
      </dsp:nvSpPr>
      <dsp:spPr>
        <a:xfrm>
          <a:off x="1195342" y="550780"/>
          <a:ext cx="663619" cy="665102"/>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CC0818-BA99-4BF6-9CA5-E0DDF87981DB}">
      <dsp:nvSpPr>
        <dsp:cNvPr id="0" name=""/>
        <dsp:cNvSpPr/>
      </dsp:nvSpPr>
      <dsp:spPr>
        <a:xfrm rot="10800000">
          <a:off x="1527698" y="2292990"/>
          <a:ext cx="5404353" cy="1765367"/>
        </a:xfrm>
        <a:prstGeom prst="homePlate">
          <a:avLst/>
        </a:prstGeom>
        <a:noFill/>
        <a:ln w="10795"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478" tIns="19050" rIns="35560" bIns="19050" numCol="1" spcCol="1270" anchor="t" anchorCtr="0">
          <a:noAutofit/>
        </a:bodyPr>
        <a:lstStyle/>
        <a:p>
          <a:pPr marL="0" lvl="0" indent="0" algn="l" defTabSz="222250">
            <a:lnSpc>
              <a:spcPct val="90000"/>
            </a:lnSpc>
            <a:spcBef>
              <a:spcPct val="0"/>
            </a:spcBef>
            <a:spcAft>
              <a:spcPct val="35000"/>
            </a:spcAft>
            <a:buNone/>
          </a:pPr>
          <a:r>
            <a:rPr lang="en-US" sz="500" kern="1200">
              <a:solidFill>
                <a:srgbClr val="000000"/>
              </a:solidFill>
            </a:rPr>
            <a:t> </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Intelligent database</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Industry highest availability SLA of 99.995%</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Industry only business continuity SLA with 5 second RPO and 30 second RTO</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Price-performance leader for mission-critical workloads while costing up to 86 percent less than AWS RDS (GigaOm)</a:t>
          </a:r>
        </a:p>
        <a:p>
          <a:pPr marL="114300" lvl="1" indent="-114300" algn="l" defTabSz="622300">
            <a:lnSpc>
              <a:spcPct val="90000"/>
            </a:lnSpc>
            <a:spcBef>
              <a:spcPct val="0"/>
            </a:spcBef>
            <a:spcAft>
              <a:spcPct val="15000"/>
            </a:spcAft>
            <a:buChar char="•"/>
          </a:pPr>
          <a:endParaRPr lang="en-US" sz="1400" kern="1200">
            <a:solidFill>
              <a:srgbClr val="000000"/>
            </a:solidFill>
            <a:latin typeface="Segoe UI"/>
            <a:ea typeface="+mn-ea"/>
            <a:cs typeface="+mn-cs"/>
          </a:endParaRPr>
        </a:p>
        <a:p>
          <a:pPr marL="114300" lvl="1" indent="0" algn="l" defTabSz="622300">
            <a:lnSpc>
              <a:spcPct val="90000"/>
            </a:lnSpc>
            <a:spcBef>
              <a:spcPct val="0"/>
            </a:spcBef>
            <a:spcAft>
              <a:spcPct val="15000"/>
            </a:spcAft>
            <a:buChar char="•"/>
          </a:pPr>
          <a:endParaRPr lang="en-US" sz="1400" kern="1200">
            <a:solidFill>
              <a:srgbClr val="000000"/>
            </a:solidFill>
          </a:endParaRPr>
        </a:p>
        <a:p>
          <a:pPr marL="114300" lvl="1" indent="0" algn="l" defTabSz="622300">
            <a:lnSpc>
              <a:spcPct val="90000"/>
            </a:lnSpc>
            <a:spcBef>
              <a:spcPct val="0"/>
            </a:spcBef>
            <a:spcAft>
              <a:spcPct val="15000"/>
            </a:spcAft>
            <a:buChar char="•"/>
          </a:pPr>
          <a:endParaRPr lang="en-US" sz="1400" kern="1200">
            <a:solidFill>
              <a:srgbClr val="000000"/>
            </a:solidFill>
          </a:endParaRPr>
        </a:p>
      </dsp:txBody>
      <dsp:txXfrm rot="10800000">
        <a:off x="1969040" y="2292990"/>
        <a:ext cx="4963011" cy="1765367"/>
      </dsp:txXfrm>
    </dsp:sp>
    <dsp:sp modelId="{5B5A01E4-2218-4D94-81CE-0694A833D0EA}">
      <dsp:nvSpPr>
        <dsp:cNvPr id="0" name=""/>
        <dsp:cNvSpPr/>
      </dsp:nvSpPr>
      <dsp:spPr>
        <a:xfrm>
          <a:off x="1194794" y="2845117"/>
          <a:ext cx="665808" cy="661112"/>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84C26D-0273-479F-86D1-509B19459950}">
      <dsp:nvSpPr>
        <dsp:cNvPr id="0" name=""/>
        <dsp:cNvSpPr/>
      </dsp:nvSpPr>
      <dsp:spPr>
        <a:xfrm>
          <a:off x="1419043" y="2424"/>
          <a:ext cx="2560438" cy="64010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SQL Server</a:t>
          </a:r>
        </a:p>
      </dsp:txBody>
      <dsp:txXfrm>
        <a:off x="1437791" y="21172"/>
        <a:ext cx="2522942" cy="602613"/>
      </dsp:txXfrm>
    </dsp:sp>
    <dsp:sp modelId="{C9F5BEC4-3468-4F65-B477-C1E549111A2C}">
      <dsp:nvSpPr>
        <dsp:cNvPr id="0" name=""/>
        <dsp:cNvSpPr/>
      </dsp:nvSpPr>
      <dsp:spPr>
        <a:xfrm rot="5400000">
          <a:off x="2643252" y="698543"/>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4E6CDD5-C2C5-4187-BD2C-F773C858C04F}">
      <dsp:nvSpPr>
        <dsp:cNvPr id="0" name=""/>
        <dsp:cNvSpPr/>
      </dsp:nvSpPr>
      <dsp:spPr>
        <a:xfrm>
          <a:off x="1419043" y="866572"/>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Check Service Status</a:t>
          </a:r>
        </a:p>
      </dsp:txBody>
      <dsp:txXfrm>
        <a:off x="1437791" y="885320"/>
        <a:ext cx="2522942" cy="602613"/>
      </dsp:txXfrm>
    </dsp:sp>
    <dsp:sp modelId="{4F7F1D4C-A2B3-4076-8118-2B8DB261107D}">
      <dsp:nvSpPr>
        <dsp:cNvPr id="0" name=""/>
        <dsp:cNvSpPr/>
      </dsp:nvSpPr>
      <dsp:spPr>
        <a:xfrm rot="5400000">
          <a:off x="2643252" y="1562691"/>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F8A03B3-3291-4233-A978-34C5E1C59BC2}">
      <dsp:nvSpPr>
        <dsp:cNvPr id="0" name=""/>
        <dsp:cNvSpPr/>
      </dsp:nvSpPr>
      <dsp:spPr>
        <a:xfrm>
          <a:off x="1419043" y="1730720"/>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Check ERRORLOG and Event Logs</a:t>
          </a:r>
        </a:p>
      </dsp:txBody>
      <dsp:txXfrm>
        <a:off x="1437791" y="1749468"/>
        <a:ext cx="2522942" cy="602613"/>
      </dsp:txXfrm>
    </dsp:sp>
    <dsp:sp modelId="{86DDD632-1BE5-48BC-AC8E-4041BA0F70F0}">
      <dsp:nvSpPr>
        <dsp:cNvPr id="0" name=""/>
        <dsp:cNvSpPr/>
      </dsp:nvSpPr>
      <dsp:spPr>
        <a:xfrm rot="5400000">
          <a:off x="2643252" y="2426839"/>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B1F367F-4296-4CE5-883D-3595ED056709}">
      <dsp:nvSpPr>
        <dsp:cNvPr id="0" name=""/>
        <dsp:cNvSpPr/>
      </dsp:nvSpPr>
      <dsp:spPr>
        <a:xfrm>
          <a:off x="1419043" y="2594868"/>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Check setup log files</a:t>
          </a:r>
        </a:p>
      </dsp:txBody>
      <dsp:txXfrm>
        <a:off x="1437791" y="2613616"/>
        <a:ext cx="2522942" cy="602613"/>
      </dsp:txXfrm>
    </dsp:sp>
    <dsp:sp modelId="{8146FEBB-4211-423A-A460-F0251FB7CB06}">
      <dsp:nvSpPr>
        <dsp:cNvPr id="0" name=""/>
        <dsp:cNvSpPr/>
      </dsp:nvSpPr>
      <dsp:spPr>
        <a:xfrm rot="5400000">
          <a:off x="2643252" y="3290987"/>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AB4845E-ECA8-4C52-8209-4FFD4515E1E3}">
      <dsp:nvSpPr>
        <dsp:cNvPr id="0" name=""/>
        <dsp:cNvSpPr/>
      </dsp:nvSpPr>
      <dsp:spPr>
        <a:xfrm>
          <a:off x="1419043" y="3459016"/>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Connect with SSMS</a:t>
          </a:r>
        </a:p>
      </dsp:txBody>
      <dsp:txXfrm>
        <a:off x="1437791" y="3477764"/>
        <a:ext cx="2522942" cy="602613"/>
      </dsp:txXfrm>
    </dsp:sp>
    <dsp:sp modelId="{85A53D2E-2148-4AC9-8D96-41D4FCF8D5C2}">
      <dsp:nvSpPr>
        <dsp:cNvPr id="0" name=""/>
        <dsp:cNvSpPr/>
      </dsp:nvSpPr>
      <dsp:spPr>
        <a:xfrm rot="5400000">
          <a:off x="2643252" y="4155135"/>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91E4D51-ABF4-4B50-8079-C9FF6565E79A}">
      <dsp:nvSpPr>
        <dsp:cNvPr id="0" name=""/>
        <dsp:cNvSpPr/>
      </dsp:nvSpPr>
      <dsp:spPr>
        <a:xfrm>
          <a:off x="1419043" y="4323164"/>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Run “verify deployment” queries</a:t>
          </a:r>
        </a:p>
      </dsp:txBody>
      <dsp:txXfrm>
        <a:off x="1437791" y="4341912"/>
        <a:ext cx="2522942" cy="602613"/>
      </dsp:txXfrm>
    </dsp:sp>
    <dsp:sp modelId="{8B9873B6-F0A9-462A-8CCE-5AA34B04F006}">
      <dsp:nvSpPr>
        <dsp:cNvPr id="0" name=""/>
        <dsp:cNvSpPr/>
      </dsp:nvSpPr>
      <dsp:spPr>
        <a:xfrm>
          <a:off x="4337943" y="2424"/>
          <a:ext cx="2560438" cy="64010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Managed instance</a:t>
          </a:r>
        </a:p>
      </dsp:txBody>
      <dsp:txXfrm>
        <a:off x="4356691" y="21172"/>
        <a:ext cx="2522942" cy="602613"/>
      </dsp:txXfrm>
    </dsp:sp>
    <dsp:sp modelId="{31449259-44DD-4AF4-9B49-5F5BC5BB94FD}">
      <dsp:nvSpPr>
        <dsp:cNvPr id="0" name=""/>
        <dsp:cNvSpPr/>
      </dsp:nvSpPr>
      <dsp:spPr>
        <a:xfrm rot="5400000">
          <a:off x="5562152" y="698543"/>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70C1581-E85B-45BA-AEBA-D4F14908594F}">
      <dsp:nvSpPr>
        <dsp:cNvPr id="0" name=""/>
        <dsp:cNvSpPr/>
      </dsp:nvSpPr>
      <dsp:spPr>
        <a:xfrm>
          <a:off x="4337943" y="866572"/>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Check managed instance status with Azure portal or Azure CLI</a:t>
          </a:r>
        </a:p>
      </dsp:txBody>
      <dsp:txXfrm>
        <a:off x="4356691" y="885320"/>
        <a:ext cx="2522942" cy="602613"/>
      </dsp:txXfrm>
    </dsp:sp>
    <dsp:sp modelId="{9C21635A-18E9-4D9E-B9AC-1309B0163A18}">
      <dsp:nvSpPr>
        <dsp:cNvPr id="0" name=""/>
        <dsp:cNvSpPr/>
      </dsp:nvSpPr>
      <dsp:spPr>
        <a:xfrm rot="5400000">
          <a:off x="5562152" y="1562691"/>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FAD61F4-83D8-4DE3-9EC2-CDCE7800840F}">
      <dsp:nvSpPr>
        <dsp:cNvPr id="0" name=""/>
        <dsp:cNvSpPr/>
      </dsp:nvSpPr>
      <dsp:spPr>
        <a:xfrm>
          <a:off x="4337943" y="1730720"/>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Check Deployment details and Activity Log</a:t>
          </a:r>
        </a:p>
      </dsp:txBody>
      <dsp:txXfrm>
        <a:off x="4356691" y="1749468"/>
        <a:ext cx="2522942" cy="602613"/>
      </dsp:txXfrm>
    </dsp:sp>
    <dsp:sp modelId="{B1D655BE-A259-42A9-BD4D-8FE4D3332253}">
      <dsp:nvSpPr>
        <dsp:cNvPr id="0" name=""/>
        <dsp:cNvSpPr/>
      </dsp:nvSpPr>
      <dsp:spPr>
        <a:xfrm rot="5400000">
          <a:off x="5562152" y="2426839"/>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4699679-D6B6-4C81-9047-2268F3B15110}">
      <dsp:nvSpPr>
        <dsp:cNvPr id="0" name=""/>
        <dsp:cNvSpPr/>
      </dsp:nvSpPr>
      <dsp:spPr>
        <a:xfrm>
          <a:off x="4337943" y="2594868"/>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Check ERRORLOG</a:t>
          </a:r>
        </a:p>
      </dsp:txBody>
      <dsp:txXfrm>
        <a:off x="4356691" y="2613616"/>
        <a:ext cx="2522942" cy="602613"/>
      </dsp:txXfrm>
    </dsp:sp>
    <dsp:sp modelId="{0CBEC9B3-2EC8-4676-91C3-4EAD73112893}">
      <dsp:nvSpPr>
        <dsp:cNvPr id="0" name=""/>
        <dsp:cNvSpPr/>
      </dsp:nvSpPr>
      <dsp:spPr>
        <a:xfrm rot="5400000">
          <a:off x="5562152" y="3290987"/>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EE89069-0A79-4513-81C1-51A2C1E2B8A7}">
      <dsp:nvSpPr>
        <dsp:cNvPr id="0" name=""/>
        <dsp:cNvSpPr/>
      </dsp:nvSpPr>
      <dsp:spPr>
        <a:xfrm>
          <a:off x="4337943" y="3459016"/>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Connect with SSMS</a:t>
          </a:r>
        </a:p>
      </dsp:txBody>
      <dsp:txXfrm>
        <a:off x="4356691" y="3477764"/>
        <a:ext cx="2522942" cy="602613"/>
      </dsp:txXfrm>
    </dsp:sp>
    <dsp:sp modelId="{EB48F45A-DBC5-4411-8E6B-CD880950A27C}">
      <dsp:nvSpPr>
        <dsp:cNvPr id="0" name=""/>
        <dsp:cNvSpPr/>
      </dsp:nvSpPr>
      <dsp:spPr>
        <a:xfrm rot="5400000">
          <a:off x="5562152" y="4155135"/>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BBECBD2-8616-4B0A-A6A6-432DFBB677B7}">
      <dsp:nvSpPr>
        <dsp:cNvPr id="0" name=""/>
        <dsp:cNvSpPr/>
      </dsp:nvSpPr>
      <dsp:spPr>
        <a:xfrm>
          <a:off x="4337943" y="4323164"/>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Run “verify deployment” queries</a:t>
          </a:r>
        </a:p>
      </dsp:txBody>
      <dsp:txXfrm>
        <a:off x="4356691" y="4341912"/>
        <a:ext cx="2522942" cy="602613"/>
      </dsp:txXfrm>
    </dsp:sp>
    <dsp:sp modelId="{615B394E-A378-4DD2-AC33-2CD30BEC5874}">
      <dsp:nvSpPr>
        <dsp:cNvPr id="0" name=""/>
        <dsp:cNvSpPr/>
      </dsp:nvSpPr>
      <dsp:spPr>
        <a:xfrm>
          <a:off x="7256843" y="2424"/>
          <a:ext cx="2560438" cy="64010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SQL Database</a:t>
          </a:r>
        </a:p>
      </dsp:txBody>
      <dsp:txXfrm>
        <a:off x="7275591" y="21172"/>
        <a:ext cx="2522942" cy="602613"/>
      </dsp:txXfrm>
    </dsp:sp>
    <dsp:sp modelId="{E5229494-786B-439E-A600-0AB02983F7ED}">
      <dsp:nvSpPr>
        <dsp:cNvPr id="0" name=""/>
        <dsp:cNvSpPr/>
      </dsp:nvSpPr>
      <dsp:spPr>
        <a:xfrm rot="5400000">
          <a:off x="8481052" y="698543"/>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2AFED9B-E46C-4601-9AD5-9E43F673C095}">
      <dsp:nvSpPr>
        <dsp:cNvPr id="0" name=""/>
        <dsp:cNvSpPr/>
      </dsp:nvSpPr>
      <dsp:spPr>
        <a:xfrm>
          <a:off x="7256843" y="866572"/>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Check database status with Azure portal or Azure CLI</a:t>
          </a:r>
        </a:p>
      </dsp:txBody>
      <dsp:txXfrm>
        <a:off x="7275591" y="885320"/>
        <a:ext cx="2522942" cy="602613"/>
      </dsp:txXfrm>
    </dsp:sp>
    <dsp:sp modelId="{96FF6CB2-6365-489A-9E4B-CA1CB9EF62D2}">
      <dsp:nvSpPr>
        <dsp:cNvPr id="0" name=""/>
        <dsp:cNvSpPr/>
      </dsp:nvSpPr>
      <dsp:spPr>
        <a:xfrm rot="5400000">
          <a:off x="8481052" y="1562691"/>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CA74BB5-450B-4139-90E1-D6C5D08F16D0}">
      <dsp:nvSpPr>
        <dsp:cNvPr id="0" name=""/>
        <dsp:cNvSpPr/>
      </dsp:nvSpPr>
      <dsp:spPr>
        <a:xfrm>
          <a:off x="7256843" y="1730720"/>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Check Deployment details and Activity Log</a:t>
          </a:r>
        </a:p>
      </dsp:txBody>
      <dsp:txXfrm>
        <a:off x="7275591" y="1749468"/>
        <a:ext cx="2522942" cy="602613"/>
      </dsp:txXfrm>
    </dsp:sp>
    <dsp:sp modelId="{1FCCD681-9CC6-4147-9457-2D8B5386B567}">
      <dsp:nvSpPr>
        <dsp:cNvPr id="0" name=""/>
        <dsp:cNvSpPr/>
      </dsp:nvSpPr>
      <dsp:spPr>
        <a:xfrm rot="5400000">
          <a:off x="8481052" y="2426839"/>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F428730-FFFC-48C6-B90D-9FC1850B94EC}">
      <dsp:nvSpPr>
        <dsp:cNvPr id="0" name=""/>
        <dsp:cNvSpPr/>
      </dsp:nvSpPr>
      <dsp:spPr>
        <a:xfrm>
          <a:off x="7256843" y="2594868"/>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Connect with SSMS</a:t>
          </a:r>
        </a:p>
      </dsp:txBody>
      <dsp:txXfrm>
        <a:off x="7275591" y="2613616"/>
        <a:ext cx="2522942" cy="602613"/>
      </dsp:txXfrm>
    </dsp:sp>
    <dsp:sp modelId="{1ABAE6D7-8714-459E-AE02-C0E498A78E3B}">
      <dsp:nvSpPr>
        <dsp:cNvPr id="0" name=""/>
        <dsp:cNvSpPr/>
      </dsp:nvSpPr>
      <dsp:spPr>
        <a:xfrm rot="5400000">
          <a:off x="8481052" y="3290987"/>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8647257-3535-4174-8611-77A9E3077382}">
      <dsp:nvSpPr>
        <dsp:cNvPr id="0" name=""/>
        <dsp:cNvSpPr/>
      </dsp:nvSpPr>
      <dsp:spPr>
        <a:xfrm>
          <a:off x="7256843" y="3459016"/>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Run “verify deployment queries”</a:t>
          </a:r>
        </a:p>
      </dsp:txBody>
      <dsp:txXfrm>
        <a:off x="7275591" y="3477764"/>
        <a:ext cx="2522942" cy="60261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7C88A-8FB4-4FE2-BFE2-8D6EBD2C00B4}">
      <dsp:nvSpPr>
        <dsp:cNvPr id="0" name=""/>
        <dsp:cNvSpPr/>
      </dsp:nvSpPr>
      <dsp:spPr>
        <a:xfrm>
          <a:off x="5514" y="0"/>
          <a:ext cx="5304814" cy="53799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baseline="0" dirty="0"/>
            <a:t>Performance Capabilities</a:t>
          </a:r>
          <a:endParaRPr lang="en-US" sz="4200" kern="1200" dirty="0"/>
        </a:p>
      </dsp:txBody>
      <dsp:txXfrm>
        <a:off x="5514" y="0"/>
        <a:ext cx="5304814" cy="1613980"/>
      </dsp:txXfrm>
    </dsp:sp>
    <dsp:sp modelId="{0F7E9656-F688-4FC0-9571-B8631C59E4C8}">
      <dsp:nvSpPr>
        <dsp:cNvPr id="0" name=""/>
        <dsp:cNvSpPr/>
      </dsp:nvSpPr>
      <dsp:spPr>
        <a:xfrm>
          <a:off x="535996" y="1617263"/>
          <a:ext cx="4243851" cy="44053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dirty="0"/>
            <a:t>Memory, CPU, I/O Performance capacities</a:t>
          </a:r>
          <a:endParaRPr lang="en-US" sz="1700" kern="1200" dirty="0"/>
        </a:p>
      </dsp:txBody>
      <dsp:txXfrm>
        <a:off x="548899" y="1630166"/>
        <a:ext cx="4218045" cy="414728"/>
      </dsp:txXfrm>
    </dsp:sp>
    <dsp:sp modelId="{6C462A50-826D-4289-AE57-BA54ED8964A0}">
      <dsp:nvSpPr>
        <dsp:cNvPr id="0" name=""/>
        <dsp:cNvSpPr/>
      </dsp:nvSpPr>
      <dsp:spPr>
        <a:xfrm>
          <a:off x="535996" y="2125573"/>
          <a:ext cx="4243851" cy="44053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dirty="0"/>
            <a:t>Indexes</a:t>
          </a:r>
          <a:endParaRPr lang="en-US" sz="1700" kern="1200" dirty="0"/>
        </a:p>
      </dsp:txBody>
      <dsp:txXfrm>
        <a:off x="548899" y="2138476"/>
        <a:ext cx="4218045" cy="414728"/>
      </dsp:txXfrm>
    </dsp:sp>
    <dsp:sp modelId="{59D79E3B-BAEA-4832-AC6F-137CC20A2B8C}">
      <dsp:nvSpPr>
        <dsp:cNvPr id="0" name=""/>
        <dsp:cNvSpPr/>
      </dsp:nvSpPr>
      <dsp:spPr>
        <a:xfrm>
          <a:off x="535996" y="2633882"/>
          <a:ext cx="4243851" cy="44053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dirty="0"/>
            <a:t>Columnstore Indexes</a:t>
          </a:r>
          <a:endParaRPr lang="en-US" sz="1700" kern="1200" dirty="0"/>
        </a:p>
      </dsp:txBody>
      <dsp:txXfrm>
        <a:off x="548899" y="2646785"/>
        <a:ext cx="4218045" cy="414728"/>
      </dsp:txXfrm>
    </dsp:sp>
    <dsp:sp modelId="{9FE71608-91A2-4B99-A52E-C6787D921CB8}">
      <dsp:nvSpPr>
        <dsp:cNvPr id="0" name=""/>
        <dsp:cNvSpPr/>
      </dsp:nvSpPr>
      <dsp:spPr>
        <a:xfrm>
          <a:off x="535996" y="3142191"/>
          <a:ext cx="4243851" cy="44053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dirty="0"/>
            <a:t>In-Memory OLTP</a:t>
          </a:r>
          <a:endParaRPr lang="en-US" sz="1700" kern="1200" dirty="0"/>
        </a:p>
      </dsp:txBody>
      <dsp:txXfrm>
        <a:off x="548899" y="3155094"/>
        <a:ext cx="4218045" cy="414728"/>
      </dsp:txXfrm>
    </dsp:sp>
    <dsp:sp modelId="{368163DD-4CDF-4E9D-9A5C-9AD098C1553C}">
      <dsp:nvSpPr>
        <dsp:cNvPr id="0" name=""/>
        <dsp:cNvSpPr/>
      </dsp:nvSpPr>
      <dsp:spPr>
        <a:xfrm>
          <a:off x="535996" y="3650500"/>
          <a:ext cx="4243851" cy="44053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dirty="0"/>
            <a:t>Partitions</a:t>
          </a:r>
          <a:endParaRPr lang="en-US" sz="1700" kern="1200" dirty="0"/>
        </a:p>
      </dsp:txBody>
      <dsp:txXfrm>
        <a:off x="548899" y="3663403"/>
        <a:ext cx="4218045" cy="414728"/>
      </dsp:txXfrm>
    </dsp:sp>
    <dsp:sp modelId="{B251C18C-D0DB-41E6-9224-B9A1EB88E3F9}">
      <dsp:nvSpPr>
        <dsp:cNvPr id="0" name=""/>
        <dsp:cNvSpPr/>
      </dsp:nvSpPr>
      <dsp:spPr>
        <a:xfrm>
          <a:off x="535996" y="4158809"/>
          <a:ext cx="4243851" cy="44053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dirty="0"/>
            <a:t>Resource Governance</a:t>
          </a:r>
          <a:endParaRPr lang="en-US" sz="1700" kern="1200" dirty="0"/>
        </a:p>
      </dsp:txBody>
      <dsp:txXfrm>
        <a:off x="548899" y="4171712"/>
        <a:ext cx="4218045" cy="414728"/>
      </dsp:txXfrm>
    </dsp:sp>
    <dsp:sp modelId="{3A25E6A5-97FF-4631-AEC7-596FF73A6C72}">
      <dsp:nvSpPr>
        <dsp:cNvPr id="0" name=""/>
        <dsp:cNvSpPr/>
      </dsp:nvSpPr>
      <dsp:spPr>
        <a:xfrm>
          <a:off x="535996" y="4667119"/>
          <a:ext cx="4243851" cy="44053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dirty="0"/>
            <a:t>Intelligent Performance</a:t>
          </a:r>
          <a:endParaRPr lang="en-US" sz="1700" kern="1200" dirty="0"/>
        </a:p>
      </dsp:txBody>
      <dsp:txXfrm>
        <a:off x="548899" y="4680022"/>
        <a:ext cx="4218045" cy="414728"/>
      </dsp:txXfrm>
    </dsp:sp>
    <dsp:sp modelId="{64F69AD1-5B9C-4A01-BFDA-78BDB02EC748}">
      <dsp:nvSpPr>
        <dsp:cNvPr id="0" name=""/>
        <dsp:cNvSpPr/>
      </dsp:nvSpPr>
      <dsp:spPr>
        <a:xfrm>
          <a:off x="5708190" y="0"/>
          <a:ext cx="5304814" cy="53799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baseline="0" dirty="0"/>
            <a:t>Performance Tasks</a:t>
          </a:r>
          <a:endParaRPr lang="en-US" sz="4200" kern="1200" dirty="0"/>
        </a:p>
      </dsp:txBody>
      <dsp:txXfrm>
        <a:off x="5708190" y="0"/>
        <a:ext cx="5304814" cy="1613980"/>
      </dsp:txXfrm>
    </dsp:sp>
    <dsp:sp modelId="{C12CFA77-6204-43F5-BE5F-CD024E8FF718}">
      <dsp:nvSpPr>
        <dsp:cNvPr id="0" name=""/>
        <dsp:cNvSpPr/>
      </dsp:nvSpPr>
      <dsp:spPr>
        <a:xfrm>
          <a:off x="6238672" y="1614439"/>
          <a:ext cx="4243851" cy="105694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dirty="0"/>
            <a:t>Configuring and Maintaining for Performance</a:t>
          </a:r>
          <a:endParaRPr lang="en-US" sz="1700" kern="1200" dirty="0"/>
        </a:p>
      </dsp:txBody>
      <dsp:txXfrm>
        <a:off x="6269629" y="1645396"/>
        <a:ext cx="4181937" cy="995027"/>
      </dsp:txXfrm>
    </dsp:sp>
    <dsp:sp modelId="{05BB5DD9-75D2-40FF-AA6C-B569CA094AA1}">
      <dsp:nvSpPr>
        <dsp:cNvPr id="0" name=""/>
        <dsp:cNvSpPr/>
      </dsp:nvSpPr>
      <dsp:spPr>
        <a:xfrm>
          <a:off x="6238672" y="2833987"/>
          <a:ext cx="4243851" cy="105694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a:t>Monitoring and Troubleshooting Performance</a:t>
          </a:r>
          <a:endParaRPr lang="en-US" sz="1700" kern="1200"/>
        </a:p>
      </dsp:txBody>
      <dsp:txXfrm>
        <a:off x="6269629" y="2864944"/>
        <a:ext cx="4181937" cy="995027"/>
      </dsp:txXfrm>
    </dsp:sp>
    <dsp:sp modelId="{E1BFE188-81D3-4B1F-8E18-914B1673D891}">
      <dsp:nvSpPr>
        <dsp:cNvPr id="0" name=""/>
        <dsp:cNvSpPr/>
      </dsp:nvSpPr>
      <dsp:spPr>
        <a:xfrm>
          <a:off x="6238672" y="4053535"/>
          <a:ext cx="4243851" cy="105694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a:t>Accelerating and Tuning Performance</a:t>
          </a:r>
          <a:endParaRPr lang="en-US" sz="1700" kern="1200"/>
        </a:p>
      </dsp:txBody>
      <dsp:txXfrm>
        <a:off x="6269629" y="4084492"/>
        <a:ext cx="4181937" cy="99502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365EF-C7B3-4E79-AEF3-E9CB6051C2A9}">
      <dsp:nvSpPr>
        <dsp:cNvPr id="0" name=""/>
        <dsp:cNvSpPr/>
      </dsp:nvSpPr>
      <dsp:spPr>
        <a:xfrm>
          <a:off x="0" y="2261"/>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3DD304-8137-4706-8882-B23F07710FCF}">
      <dsp:nvSpPr>
        <dsp:cNvPr id="0" name=""/>
        <dsp:cNvSpPr/>
      </dsp:nvSpPr>
      <dsp:spPr>
        <a:xfrm>
          <a:off x="0" y="2261"/>
          <a:ext cx="10643309" cy="77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baseline="0" dirty="0"/>
            <a:t>Use our free training at </a:t>
          </a:r>
          <a:r>
            <a:rPr lang="en-US" sz="2000" kern="1200" baseline="0" dirty="0">
              <a:hlinkClick xmlns:r="http://schemas.openxmlformats.org/officeDocument/2006/relationships" r:id="rId1"/>
            </a:rPr>
            <a:t>https://aka.ms/sqlworkshops</a:t>
          </a:r>
          <a:endParaRPr lang="en-US" sz="2000" kern="1200" dirty="0"/>
        </a:p>
      </dsp:txBody>
      <dsp:txXfrm>
        <a:off x="0" y="2261"/>
        <a:ext cx="10643309" cy="771015"/>
      </dsp:txXfrm>
    </dsp:sp>
    <dsp:sp modelId="{DF1F2C67-B013-48B5-AC4C-0B7DD6C36E16}">
      <dsp:nvSpPr>
        <dsp:cNvPr id="0" name=""/>
        <dsp:cNvSpPr/>
      </dsp:nvSpPr>
      <dsp:spPr>
        <a:xfrm>
          <a:off x="0" y="773276"/>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63D305-9319-48F0-90FA-D392CB7E65B2}">
      <dsp:nvSpPr>
        <dsp:cNvPr id="0" name=""/>
        <dsp:cNvSpPr/>
      </dsp:nvSpPr>
      <dsp:spPr>
        <a:xfrm>
          <a:off x="0" y="773276"/>
          <a:ext cx="10643309" cy="77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baseline="0" dirty="0"/>
            <a:t>Learn from videos and demos at </a:t>
          </a:r>
          <a:r>
            <a:rPr lang="en-US" sz="2000" kern="1200" baseline="0" dirty="0">
              <a:hlinkClick xmlns:r="http://schemas.openxmlformats.org/officeDocument/2006/relationships" r:id="rId2"/>
            </a:rPr>
            <a:t>https://aka.ms/sqlchannel</a:t>
          </a:r>
          <a:endParaRPr lang="en-US" sz="2000" kern="1200" dirty="0"/>
        </a:p>
      </dsp:txBody>
      <dsp:txXfrm>
        <a:off x="0" y="773276"/>
        <a:ext cx="10643309" cy="771015"/>
      </dsp:txXfrm>
    </dsp:sp>
    <dsp:sp modelId="{1E4A7E02-6822-4A87-A819-E82709079753}">
      <dsp:nvSpPr>
        <dsp:cNvPr id="0" name=""/>
        <dsp:cNvSpPr/>
      </dsp:nvSpPr>
      <dsp:spPr>
        <a:xfrm>
          <a:off x="0" y="1544292"/>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2FCFC4-5362-446D-B921-32CF86FAC6A7}">
      <dsp:nvSpPr>
        <dsp:cNvPr id="0" name=""/>
        <dsp:cNvSpPr/>
      </dsp:nvSpPr>
      <dsp:spPr>
        <a:xfrm>
          <a:off x="0" y="1544292"/>
          <a:ext cx="10643309" cy="77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baseline="0" dirty="0"/>
            <a:t>Download and try SQL Server 2019 at </a:t>
          </a:r>
          <a:r>
            <a:rPr lang="en-US" sz="2000" kern="1200" baseline="0" dirty="0">
              <a:hlinkClick xmlns:r="http://schemas.openxmlformats.org/officeDocument/2006/relationships" r:id="rId3"/>
            </a:rPr>
            <a:t>http://aka.ms/ss19</a:t>
          </a:r>
          <a:endParaRPr lang="en-US" sz="2000" kern="1200" dirty="0"/>
        </a:p>
      </dsp:txBody>
      <dsp:txXfrm>
        <a:off x="0" y="1544292"/>
        <a:ext cx="10643309" cy="771015"/>
      </dsp:txXfrm>
    </dsp:sp>
    <dsp:sp modelId="{2917FAFC-3F5A-4B50-BA9B-12521720A14E}">
      <dsp:nvSpPr>
        <dsp:cNvPr id="0" name=""/>
        <dsp:cNvSpPr/>
      </dsp:nvSpPr>
      <dsp:spPr>
        <a:xfrm>
          <a:off x="0" y="2315307"/>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348FB5-6BF1-4DC3-B2B8-C8829DF8B960}">
      <dsp:nvSpPr>
        <dsp:cNvPr id="0" name=""/>
        <dsp:cNvSpPr/>
      </dsp:nvSpPr>
      <dsp:spPr>
        <a:xfrm>
          <a:off x="0" y="2315307"/>
          <a:ext cx="10643309" cy="77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0" kern="1200" dirty="0"/>
            <a:t>Watch the video Modernizing SQL Server at </a:t>
          </a:r>
          <a:r>
            <a:rPr lang="en-US" sz="2000" b="0" kern="1200" dirty="0">
              <a:hlinkClick xmlns:r="http://schemas.openxmlformats.org/officeDocument/2006/relationships" r:id="rId4"/>
            </a:rPr>
            <a:t>https://www.youtube.com/watch?v=</a:t>
          </a:r>
          <a:r>
            <a:rPr lang="en-US" sz="2000" b="0" kern="1200">
              <a:hlinkClick xmlns:r="http://schemas.openxmlformats.org/officeDocument/2006/relationships" r:id="rId4"/>
            </a:rPr>
            <a:t>5RPkuQHcxxsto </a:t>
          </a:r>
          <a:r>
            <a:rPr lang="en-US" sz="2000" b="0" kern="1200"/>
            <a:t>to plan </a:t>
          </a:r>
          <a:r>
            <a:rPr lang="en-US" sz="2000" b="0" kern="1200" dirty="0"/>
            <a:t>your migration</a:t>
          </a:r>
          <a:endParaRPr lang="en-US" sz="2000" kern="1200" dirty="0"/>
        </a:p>
      </dsp:txBody>
      <dsp:txXfrm>
        <a:off x="0" y="2315307"/>
        <a:ext cx="10643309" cy="771015"/>
      </dsp:txXfrm>
    </dsp:sp>
    <dsp:sp modelId="{E79B3A54-B8FE-41E0-9EF5-31035C61C622}">
      <dsp:nvSpPr>
        <dsp:cNvPr id="0" name=""/>
        <dsp:cNvSpPr/>
      </dsp:nvSpPr>
      <dsp:spPr>
        <a:xfrm>
          <a:off x="0" y="3086322"/>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5FA155-999E-4CE1-8205-A566BFF571F2}">
      <dsp:nvSpPr>
        <dsp:cNvPr id="0" name=""/>
        <dsp:cNvSpPr/>
      </dsp:nvSpPr>
      <dsp:spPr>
        <a:xfrm>
          <a:off x="0" y="3086322"/>
          <a:ext cx="10643309" cy="77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baseline="0" dirty="0"/>
            <a:t>Read the what’s new for SQL 2019 </a:t>
          </a:r>
          <a:r>
            <a:rPr lang="en-US" sz="2000" kern="1200" baseline="0" dirty="0">
              <a:hlinkClick xmlns:r="http://schemas.openxmlformats.org/officeDocument/2006/relationships" r:id="rId5"/>
            </a:rPr>
            <a:t>documentation</a:t>
          </a:r>
          <a:endParaRPr lang="en-US" sz="2000" kern="1200" dirty="0"/>
        </a:p>
      </dsp:txBody>
      <dsp:txXfrm>
        <a:off x="0" y="3086322"/>
        <a:ext cx="10643309" cy="771015"/>
      </dsp:txXfrm>
    </dsp:sp>
    <dsp:sp modelId="{E86B7DE6-FE12-4BB6-B496-846AEB2A349B}">
      <dsp:nvSpPr>
        <dsp:cNvPr id="0" name=""/>
        <dsp:cNvSpPr/>
      </dsp:nvSpPr>
      <dsp:spPr>
        <a:xfrm>
          <a:off x="0" y="3857338"/>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67CEF0-5FF5-425A-AD9F-F7D8DA59DEF5}">
      <dsp:nvSpPr>
        <dsp:cNvPr id="0" name=""/>
        <dsp:cNvSpPr/>
      </dsp:nvSpPr>
      <dsp:spPr>
        <a:xfrm>
          <a:off x="0" y="3857338"/>
          <a:ext cx="10643309" cy="77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baseline="0" dirty="0"/>
            <a:t>Sign-up for the EAP program at </a:t>
          </a:r>
          <a:r>
            <a:rPr lang="en-US" sz="2000" kern="1200" baseline="0" dirty="0">
              <a:hlinkClick xmlns:r="http://schemas.openxmlformats.org/officeDocument/2006/relationships" r:id="rId6"/>
            </a:rPr>
            <a:t>https://aka.ms/eapsignup</a:t>
          </a:r>
          <a:endParaRPr lang="en-US" sz="2000" kern="1200" dirty="0"/>
        </a:p>
      </dsp:txBody>
      <dsp:txXfrm>
        <a:off x="0" y="3857338"/>
        <a:ext cx="10643309" cy="771015"/>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2/19/2020 7:47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2/19/2020 7:46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sql/database-engine/configure-windows/buffer-pool-extension?view=sql-server-2017"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zure.microsoft.com/en-us/overview/azure-vs-aws/cost-savings/#sql-server-iaa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docs.microsoft.com/en-us/azure/sql-database/sql-database-scale-resources" TargetMode="External"/><Relationship Id="rId3" Type="http://schemas.openxmlformats.org/officeDocument/2006/relationships/hyperlink" Target="https://docs.microsoft.com/en-us/azure/sql-database/sql-database-business-continuity" TargetMode="External"/><Relationship Id="rId7" Type="http://schemas.openxmlformats.org/officeDocument/2006/relationships/hyperlink" Target="https://docs.microsoft.com/en-us/azure/sql-database/sql-database-geo-replication-overview" TargetMode="External"/><Relationship Id="rId12" Type="http://schemas.openxmlformats.org/officeDocument/2006/relationships/hyperlink" Target="https://docs.microsoft.com/en-us/azure/sql-database/sql-database-intelligent-insights"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docs.microsoft.com/en-us/azure/sql-database/sql-database-long-term-retention" TargetMode="External"/><Relationship Id="rId11" Type="http://schemas.openxmlformats.org/officeDocument/2006/relationships/hyperlink" Target="https://docs.microsoft.com/en-us/azure/log-analytics/log-analytics-azure-sql" TargetMode="External"/><Relationship Id="rId5" Type="http://schemas.openxmlformats.org/officeDocument/2006/relationships/hyperlink" Target="https://docs.microsoft.com/en-us/azure/sql-database/sql-database-automated-backups" TargetMode="External"/><Relationship Id="rId10" Type="http://schemas.openxmlformats.org/officeDocument/2006/relationships/hyperlink" Target="https://docs.microsoft.com/en-us/azure/sql-database/sql-database-automatic-tuning" TargetMode="External"/><Relationship Id="rId4" Type="http://schemas.openxmlformats.org/officeDocument/2006/relationships/hyperlink" Target="https://docs.microsoft.com/en-us/azure/sql-database/sql-database-high-availability" TargetMode="External"/><Relationship Id="rId9" Type="http://schemas.openxmlformats.org/officeDocument/2006/relationships/hyperlink" Target="https://docs.microsoft.com/en-us/azure/sql-database/sql-database-security-index"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2/19/2020 7:46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a:solidFill>
                  <a:schemeClr val="tx1"/>
                </a:solidFill>
                <a:effectLst/>
                <a:latin typeface="+mn-lt"/>
                <a:ea typeface="+mn-ea"/>
                <a:cs typeface="+mn-cs"/>
              </a:rPr>
              <a:t>2 min</a:t>
            </a:r>
          </a:p>
          <a:p>
            <a:pPr rtl="0" fontAlgn="base"/>
            <a:endParaRPr lang="en-US" sz="1200" b="0" i="0" u="none" strike="noStrike" kern="1200">
              <a:solidFill>
                <a:schemeClr val="tx1"/>
              </a:solidFill>
              <a:effectLst/>
              <a:latin typeface="+mn-lt"/>
              <a:ea typeface="+mn-ea"/>
              <a:cs typeface="+mn-cs"/>
            </a:endParaRPr>
          </a:p>
          <a:p>
            <a:pPr rtl="0" fontAlgn="base"/>
            <a:r>
              <a:rPr lang="en-US" sz="1200" b="0" i="0" u="none" strike="noStrike" kern="1200">
                <a:solidFill>
                  <a:schemeClr val="tx1"/>
                </a:solidFill>
                <a:effectLst/>
                <a:latin typeface="+mn-lt"/>
                <a:ea typeface="+mn-ea"/>
                <a:cs typeface="+mn-cs"/>
              </a:rPr>
              <a:t>Potential demos here: </a:t>
            </a:r>
          </a:p>
          <a:p>
            <a:pPr marL="171450" indent="-171450" rtl="0" fontAlgn="base">
              <a:buFontTx/>
              <a:buChar char="-"/>
            </a:pPr>
            <a:r>
              <a:rPr lang="en-US" sz="1200" b="0" i="0" u="none" strike="noStrike" kern="1200">
                <a:solidFill>
                  <a:schemeClr val="tx1"/>
                </a:solidFill>
                <a:effectLst/>
                <a:latin typeface="+mn-lt"/>
                <a:ea typeface="+mn-ea"/>
                <a:cs typeface="+mn-cs"/>
              </a:rPr>
              <a:t>Online gaming site build demo for BC MI and read scale out</a:t>
            </a:r>
          </a:p>
          <a:p>
            <a:pPr marL="171450" indent="-171450" rtl="0" fontAlgn="base">
              <a:buFontTx/>
              <a:buChar char="-"/>
            </a:pPr>
            <a:r>
              <a:rPr lang="en-US" sz="1200" b="0" i="0" u="none" strike="noStrike" kern="1200">
                <a:solidFill>
                  <a:schemeClr val="tx1"/>
                </a:solidFill>
                <a:effectLst/>
                <a:latin typeface="+mn-lt"/>
                <a:ea typeface="+mn-ea"/>
                <a:cs typeface="+mn-cs"/>
              </a:rPr>
              <a:t>Serverless wine quality database</a:t>
            </a:r>
          </a:p>
          <a:p>
            <a:endParaRPr lang="en-US" sz="1200"/>
          </a:p>
          <a:p>
            <a:endParaRPr lang="en-US" sz="1200"/>
          </a:p>
          <a:p>
            <a:pPr defTabSz="685775">
              <a:lnSpc>
                <a:spcPct val="90000"/>
              </a:lnSpc>
              <a:spcAft>
                <a:spcPts val="250"/>
              </a:spcAft>
              <a:defRPr/>
            </a:pPr>
            <a:r>
              <a:rPr lang="en-US" sz="1200">
                <a:solidFill>
                  <a:srgbClr val="000000"/>
                </a:solidFill>
                <a:latin typeface="Segoe UI"/>
              </a:rPr>
              <a:t>Database: AccuWeather https://customers.microsoft.com/en-us/story/accuweather-partner-professional-services-azure</a:t>
            </a:r>
          </a:p>
          <a:p>
            <a:pPr defTabSz="685775">
              <a:lnSpc>
                <a:spcPct val="90000"/>
              </a:lnSpc>
              <a:spcAft>
                <a:spcPts val="250"/>
              </a:spcAft>
              <a:defRPr/>
            </a:pPr>
            <a:r>
              <a:rPr lang="en-US" sz="1200">
                <a:solidFill>
                  <a:srgbClr val="000000"/>
                </a:solidFill>
                <a:latin typeface="Segoe UI"/>
              </a:rPr>
              <a:t>New intelligent applications. Using Azure Machine Learning Services to make sales and customers predictions</a:t>
            </a:r>
          </a:p>
          <a:p>
            <a:endParaRPr lang="en-US" sz="12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53921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2/19/2020 7:46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958222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Overview: </a:t>
            </a:r>
            <a:r>
              <a:rPr lang="en-US" sz="900" b="0" i="0" u="none" strike="noStrike" kern="1200">
                <a:solidFill>
                  <a:schemeClr val="tx1"/>
                </a:solidFill>
                <a:effectLst/>
                <a:latin typeface="+mn-lt"/>
                <a:ea typeface="+mn-ea"/>
                <a:cs typeface="+mn-cs"/>
              </a:rPr>
              <a:t>Azure SQL Database enables you to easily purchase fully managed PaaS database engine that fits your performance and cost needs. Depending on the deployment model of Azure SQL Database, you can select the purchasing model that fits your needs:</a:t>
            </a:r>
            <a:endParaRPr lang="en-US" b="0"/>
          </a:p>
          <a:p>
            <a:endParaRPr lang="en-US" b="1"/>
          </a:p>
          <a:p>
            <a:r>
              <a:rPr lang="en-US" b="1"/>
              <a:t>Talking Points:</a:t>
            </a:r>
          </a:p>
          <a:p>
            <a:r>
              <a:rPr lang="en-US" b="0"/>
              <a:t>Azure SQL Database give you flexible purchasing models to have simple preconfigured compute &amp; storage or independent control over compute &amp; storage.</a:t>
            </a:r>
          </a:p>
          <a:p>
            <a:endParaRPr lang="en-US" b="1"/>
          </a:p>
          <a:p>
            <a:r>
              <a:rPr lang="en-US" b="1"/>
              <a:t>vCore model. </a:t>
            </a:r>
            <a:r>
              <a:rPr lang="en-US" sz="900" b="0" i="0" u="none" strike="noStrike" kern="1200">
                <a:solidFill>
                  <a:schemeClr val="tx1"/>
                </a:solidFill>
                <a:effectLst/>
                <a:latin typeface="+mn-lt"/>
                <a:ea typeface="+mn-ea"/>
                <a:cs typeface="+mn-cs"/>
              </a:rPr>
              <a:t>This model allows you to independently choose compute and storage resources. It also allows you to use Azure Hybrid Benefit for SQL Server to gain cost savings.</a:t>
            </a:r>
          </a:p>
          <a:p>
            <a:r>
              <a:rPr lang="en-US" sz="900" b="0" i="0" u="none" strike="noStrike" kern="1200">
                <a:solidFill>
                  <a:schemeClr val="tx1"/>
                </a:solidFill>
                <a:effectLst/>
                <a:latin typeface="+mn-lt"/>
                <a:ea typeface="+mn-ea"/>
                <a:cs typeface="+mn-cs"/>
              </a:rPr>
              <a:t>Best for customers who value flexibility; control and transparency</a:t>
            </a:r>
          </a:p>
          <a:p>
            <a:pPr lvl="1"/>
            <a:r>
              <a:rPr lang="en-US"/>
              <a:t>Customers can select compute and storage independently</a:t>
            </a:r>
          </a:p>
          <a:p>
            <a:pPr lvl="1"/>
            <a:r>
              <a:rPr lang="en-US"/>
              <a:t>Allows customers to right-size their compute requirements in the cloud</a:t>
            </a:r>
          </a:p>
          <a:p>
            <a:pPr lvl="1"/>
            <a:r>
              <a:rPr lang="en-ZA"/>
              <a:t>v</a:t>
            </a:r>
            <a:r>
              <a:rPr lang="en-US"/>
              <a:t>Core sizing offers flexibility of choice</a:t>
            </a:r>
          </a:p>
          <a:p>
            <a:endParaRPr lang="en-US" sz="900" b="0" i="0" u="none" strike="noStrike" kern="1200">
              <a:solidFill>
                <a:schemeClr val="tx1"/>
              </a:solidFill>
              <a:effectLst/>
              <a:latin typeface="+mn-lt"/>
              <a:ea typeface="+mn-ea"/>
              <a:cs typeface="+mn-cs"/>
            </a:endParaRPr>
          </a:p>
          <a:p>
            <a:endParaRPr lang="en-US" sz="900" b="0" i="0" u="none" strike="noStrike" kern="1200">
              <a:solidFill>
                <a:schemeClr val="tx1"/>
              </a:solidFill>
              <a:effectLst/>
              <a:latin typeface="+mn-lt"/>
              <a:ea typeface="+mn-ea"/>
              <a:cs typeface="+mn-cs"/>
            </a:endParaRPr>
          </a:p>
          <a:p>
            <a:r>
              <a:rPr lang="en-US" sz="900" b="1" i="0" u="none" strike="noStrike" kern="1200">
                <a:solidFill>
                  <a:schemeClr val="tx1"/>
                </a:solidFill>
                <a:effectLst/>
                <a:latin typeface="+mn-lt"/>
                <a:ea typeface="+mn-ea"/>
                <a:cs typeface="+mn-cs"/>
              </a:rPr>
              <a:t>Database Transaction Unit (DTU) model. </a:t>
            </a:r>
            <a:r>
              <a:rPr lang="en-US" sz="900" b="0" i="0" u="none" strike="noStrike" kern="1200">
                <a:solidFill>
                  <a:schemeClr val="tx1"/>
                </a:solidFill>
                <a:effectLst/>
                <a:latin typeface="+mn-lt"/>
                <a:ea typeface="+mn-ea"/>
                <a:cs typeface="+mn-cs"/>
              </a:rPr>
              <a:t>Bundled measure of compute, storage and IO resources. </a:t>
            </a:r>
          </a:p>
          <a:p>
            <a:r>
              <a:rPr lang="en-US" sz="900" b="0" i="0" u="none" strike="noStrike" kern="1200">
                <a:solidFill>
                  <a:schemeClr val="tx1"/>
                </a:solidFill>
                <a:effectLst/>
                <a:latin typeface="+mn-lt"/>
                <a:ea typeface="+mn-ea"/>
                <a:cs typeface="+mn-cs"/>
              </a:rPr>
              <a:t>Best for customers who want simple, pre-configured resource options</a:t>
            </a:r>
          </a:p>
          <a:p>
            <a:endParaRPr lang="en-US" sz="900" b="1" i="0" u="none" strike="noStrike" kern="1200">
              <a:solidFill>
                <a:schemeClr val="tx1"/>
              </a:solidFill>
              <a:effectLst/>
              <a:latin typeface="+mn-lt"/>
              <a:ea typeface="+mn-ea"/>
              <a:cs typeface="+mn-cs"/>
            </a:endParaRPr>
          </a:p>
          <a:p>
            <a:r>
              <a:rPr lang="en-US" sz="900" b="1" i="0" u="none" strike="noStrike" kern="1200">
                <a:solidFill>
                  <a:schemeClr val="tx1"/>
                </a:solidFill>
                <a:effectLst/>
                <a:latin typeface="+mn-lt"/>
                <a:ea typeface="+mn-ea"/>
                <a:cs typeface="+mn-cs"/>
              </a:rPr>
              <a:t>Reference</a:t>
            </a:r>
          </a:p>
          <a:p>
            <a:r>
              <a:rPr lang="en-US" sz="900" b="0" i="0" u="none" strike="noStrike" kern="1200">
                <a:solidFill>
                  <a:schemeClr val="tx1"/>
                </a:solidFill>
                <a:effectLst/>
                <a:latin typeface="+mn-lt"/>
                <a:ea typeface="+mn-ea"/>
                <a:cs typeface="+mn-cs"/>
              </a:rPr>
              <a:t>https://docs.microsoft.com/en-us/azure/sql-database/sql-database-service-tiers</a:t>
            </a:r>
          </a:p>
          <a:p>
            <a:endParaRPr lang="en-US" sz="900" b="0" i="0" u="none" strike="noStrike" kern="1200">
              <a:solidFill>
                <a:schemeClr val="tx1"/>
              </a:solidFill>
              <a:effectLst/>
              <a:latin typeface="+mn-lt"/>
              <a:ea typeface="+mn-ea"/>
              <a:cs typeface="+mn-cs"/>
            </a:endParaRP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CF4F054-AC24-4B58-999D-3410833E7B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0527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DA3D2AD-3896-4D5C-87D1-EE86FD41470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4876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DA3D2AD-3896-4D5C-87D1-EE86FD41470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1978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DA3D2AD-3896-4D5C-87D1-EE86FD41470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9571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2/19/2020 7:46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8366583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2/19/2020 7:46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5F8D3B47-7903-4415-A970-DFC5293F74AD}"/>
              </a:ext>
            </a:extLst>
          </p:cNvPr>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24" kern="1200" dirty="0">
                <a:solidFill>
                  <a:schemeClr val="tx1"/>
                </a:solidFill>
                <a:effectLst/>
                <a:latin typeface="+mn-lt"/>
                <a:ea typeface="+mn-ea"/>
                <a:cs typeface="+mn-cs"/>
              </a:rPr>
              <a:t>Completely separated compute from storage</a:t>
            </a:r>
          </a:p>
          <a:p>
            <a:r>
              <a:rPr lang="en-US" sz="1224" kern="1200" dirty="0">
                <a:solidFill>
                  <a:schemeClr val="tx1"/>
                </a:solidFill>
                <a:effectLst/>
                <a:latin typeface="+mn-lt"/>
                <a:ea typeface="+mn-ea"/>
                <a:cs typeface="+mn-cs"/>
              </a:rPr>
              <a:t>Introduced multi-tier caching level</a:t>
            </a:r>
          </a:p>
          <a:p>
            <a:r>
              <a:rPr lang="en-US" sz="1224" kern="1200" dirty="0">
                <a:solidFill>
                  <a:schemeClr val="tx1"/>
                </a:solidFill>
                <a:effectLst/>
                <a:latin typeface="+mn-lt"/>
                <a:ea typeface="+mn-ea"/>
                <a:cs typeface="+mn-cs"/>
              </a:rPr>
              <a:t>Delivers performance and helps with availability of the system</a:t>
            </a:r>
          </a:p>
          <a:p>
            <a:r>
              <a:rPr lang="en-US" sz="1224" kern="1200" dirty="0">
                <a:solidFill>
                  <a:schemeClr val="tx1"/>
                </a:solidFill>
                <a:effectLst/>
                <a:latin typeface="+mn-lt"/>
                <a:ea typeface="+mn-ea"/>
                <a:cs typeface="+mn-cs"/>
              </a:rPr>
              <a:t>Separated out the log service to remove traditional contention that exists between log and data files</a:t>
            </a:r>
          </a:p>
          <a:p>
            <a:r>
              <a:rPr lang="en-US" sz="1224" kern="1200" dirty="0">
                <a:solidFill>
                  <a:schemeClr val="tx1"/>
                </a:solidFill>
                <a:effectLst/>
                <a:latin typeface="+mn-lt"/>
                <a:ea typeface="+mn-ea"/>
                <a:cs typeface="+mn-cs"/>
              </a:rPr>
              <a:t>Removed backup operations from the compute node</a:t>
            </a:r>
          </a:p>
          <a:p>
            <a:r>
              <a:rPr lang="en-US" sz="1224" kern="1200" dirty="0">
                <a:solidFill>
                  <a:schemeClr val="tx1"/>
                </a:solidFill>
                <a:effectLst/>
                <a:latin typeface="+mn-lt"/>
                <a:ea typeface="+mn-ea"/>
                <a:cs typeface="+mn-cs"/>
              </a:rPr>
              <a:t> </a:t>
            </a:r>
          </a:p>
          <a:p>
            <a:r>
              <a:rPr lang="en-US" sz="1224" kern="1200" dirty="0">
                <a:solidFill>
                  <a:schemeClr val="tx1"/>
                </a:solidFill>
                <a:effectLst/>
                <a:latin typeface="+mn-lt"/>
                <a:ea typeface="+mn-ea"/>
                <a:cs typeface="+mn-cs"/>
              </a:rPr>
              <a:t>Unlike normal sql which traditionally, when you have to add more space, you would grow the file</a:t>
            </a:r>
          </a:p>
          <a:p>
            <a:r>
              <a:rPr lang="en-US" sz="1224" kern="1200" dirty="0">
                <a:solidFill>
                  <a:schemeClr val="tx1"/>
                </a:solidFill>
                <a:effectLst/>
                <a:latin typeface="+mn-lt"/>
                <a:ea typeface="+mn-ea"/>
                <a:cs typeface="+mn-cs"/>
              </a:rPr>
              <a:t>In hyperscale we add more files so we can scale the storage layer on the horizontal axes</a:t>
            </a:r>
          </a:p>
          <a:p>
            <a:r>
              <a:rPr lang="en-US" sz="1224" kern="1200" dirty="0">
                <a:solidFill>
                  <a:schemeClr val="tx1"/>
                </a:solidFill>
                <a:effectLst/>
                <a:latin typeface="+mn-lt"/>
                <a:ea typeface="+mn-ea"/>
                <a:cs typeface="+mn-cs"/>
              </a:rPr>
              <a:t> </a:t>
            </a:r>
          </a:p>
          <a:p>
            <a:r>
              <a:rPr lang="en-US" sz="1224" kern="1200" dirty="0">
                <a:solidFill>
                  <a:schemeClr val="tx1"/>
                </a:solidFill>
                <a:effectLst/>
                <a:latin typeface="+mn-lt"/>
                <a:ea typeface="+mn-ea"/>
                <a:cs typeface="+mn-cs"/>
              </a:rPr>
              <a:t>Multiple layers of tier performance </a:t>
            </a:r>
            <a:r>
              <a:rPr lang="en-US" sz="1224" kern="1200" dirty="0" err="1">
                <a:solidFill>
                  <a:schemeClr val="tx1"/>
                </a:solidFill>
                <a:effectLst/>
                <a:latin typeface="+mn-lt"/>
                <a:ea typeface="+mn-ea"/>
                <a:cs typeface="+mn-cs"/>
              </a:rPr>
              <a:t>cahce</a:t>
            </a:r>
            <a:r>
              <a:rPr lang="en-US" sz="1224" kern="1200" dirty="0">
                <a:solidFill>
                  <a:schemeClr val="tx1"/>
                </a:solidFill>
                <a:effectLst/>
                <a:latin typeface="+mn-lt"/>
                <a:ea typeface="+mn-ea"/>
                <a:cs typeface="+mn-cs"/>
              </a:rPr>
              <a:t>, its stateless</a:t>
            </a: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400" i="0" dirty="0">
              <a:solidFill>
                <a:srgbClr val="000000"/>
              </a:solidFill>
              <a:latin typeface="Calibri" panose="020F0502020204030204" pitchFamily="34" charset="0"/>
            </a:endParaRP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400" i="0" dirty="0">
              <a:solidFill>
                <a:srgbClr val="000000"/>
              </a:solidFill>
              <a:latin typeface="Calibri" panose="020F0502020204030204" pitchFamily="34" charset="0"/>
            </a:endParaRP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i="0" dirty="0">
                <a:solidFill>
                  <a:srgbClr val="000000"/>
                </a:solidFill>
                <a:latin typeface="Calibri" panose="020F0502020204030204" pitchFamily="34" charset="0"/>
              </a:rPr>
              <a:t>Hyperscale is built based on a new cloud-born architecture which decouples compute, log and storage. </a:t>
            </a: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400" i="0" dirty="0">
              <a:solidFill>
                <a:srgbClr val="000000"/>
              </a:solidFill>
              <a:latin typeface="Calibri" panose="020F0502020204030204" pitchFamily="34" charset="0"/>
            </a:endParaRPr>
          </a:p>
          <a:p>
            <a:pPr marL="171450" indent="-171450">
              <a:buFont typeface="Arial" panose="020B0604020202020204" pitchFamily="34" charset="0"/>
              <a:buChar char="•"/>
            </a:pPr>
            <a:r>
              <a:rPr lang="en-US" b="1" dirty="0"/>
              <a:t>Compute. </a:t>
            </a:r>
            <a:r>
              <a:rPr lang="en-US" sz="1400" b="0" i="0" u="none" strike="noStrike" kern="1200" dirty="0">
                <a:solidFill>
                  <a:schemeClr val="tx1"/>
                </a:solidFill>
                <a:effectLst/>
                <a:latin typeface="+mn-lt"/>
                <a:ea typeface="+mn-ea"/>
                <a:cs typeface="+mn-cs"/>
              </a:rPr>
              <a:t>The compute node is where the relational engine lives, so all the language elements, query processing, and so on, occur. All user interactions with a Hyperscale database happen through these compute nodes. Compute nodes have SSD-based caches (labeled RBPEX - Resilient Buffer Pool Extension in the preceding diagram) to minimize the number of network round trips required to fetch a page of data. There is one primary compute node where all the read-write workloads and transactions are processed. There are one or more secondary compute nodes that act as hot standby nodes for failover purposes, as well as act as read-only compute nodes for offloading read workloads (if this functionality is desired).</a:t>
            </a:r>
          </a:p>
          <a:p>
            <a:pPr marL="171450" indent="-171450">
              <a:buFont typeface="Arial" panose="020B0604020202020204" pitchFamily="34" charset="0"/>
              <a:buChar char="•"/>
            </a:pPr>
            <a:r>
              <a:rPr lang="en-US" dirty="0"/>
              <a:t>Log Service: Local SSD cache</a:t>
            </a:r>
          </a:p>
          <a:p>
            <a:pPr marL="171450" indent="-171450">
              <a:buFont typeface="Arial" panose="020B0604020202020204" pitchFamily="34" charset="0"/>
              <a:buChar char="•"/>
            </a:pPr>
            <a:r>
              <a:rPr lang="en-US" b="1" dirty="0"/>
              <a:t>Page Servers. </a:t>
            </a:r>
            <a:r>
              <a:rPr lang="en-US" sz="1400" b="0" i="0" u="none" strike="noStrike" kern="1200" dirty="0">
                <a:solidFill>
                  <a:schemeClr val="tx1"/>
                </a:solidFill>
                <a:effectLst/>
                <a:latin typeface="+mn-lt"/>
                <a:ea typeface="+mn-ea"/>
                <a:cs typeface="+mn-cs"/>
              </a:rPr>
              <a:t>Page servers are systems representing a scaled-out storage engine. Each page server is responsible for a subset of the pages in the database. Nominally, each page server controls 128 of data. No data is shared on more than one page server (outside of replicas that are kept for redundancy and availability). The job of a page server is to serve database pages out to the compute nodes on demand, and to keep the pages updated as transactions update data. Page servers are kept up-to-date by playing log records from the log service. Page servers also maintain SSD-based caches to enhance performance. Long-term storage of data pages is kept in Azure Storage for additional reliability.</a:t>
            </a:r>
          </a:p>
          <a:p>
            <a:pPr marL="171450" indent="-171450">
              <a:buFont typeface="Arial" panose="020B0604020202020204" pitchFamily="34" charset="0"/>
              <a:buChar char="•"/>
            </a:pPr>
            <a:r>
              <a:rPr lang="en-US" sz="1400" b="1" i="0" u="none" strike="noStrike" kern="1200" dirty="0">
                <a:solidFill>
                  <a:schemeClr val="tx1"/>
                </a:solidFill>
                <a:effectLst/>
                <a:latin typeface="+mn-lt"/>
                <a:ea typeface="+mn-ea"/>
                <a:cs typeface="+mn-cs"/>
              </a:rPr>
              <a:t>Log service</a:t>
            </a:r>
            <a:r>
              <a:rPr lang="en-US" sz="1400" b="0" i="0" u="none" strike="noStrike" kern="1200" dirty="0">
                <a:solidFill>
                  <a:schemeClr val="tx1"/>
                </a:solidFill>
                <a:effectLst/>
                <a:latin typeface="+mn-lt"/>
                <a:ea typeface="+mn-ea"/>
                <a:cs typeface="+mn-cs"/>
              </a:rPr>
              <a:t>. The log service node accepts log records from the primary compute node, persists them in a durable cache, and forwards the log records to the rest of the compute nodes (so they can update their caches) as well as the relevant page server(s), so that the data can be updated there. In this way, all data changes from the primary compute node are propagated through the log service to all the secondary compute nodes and page servers. Finally, the log record(s) are pushed out to long-term storage in Azure Storage, which is an infinite storage repository. This mechanism removes the necessity for frequent log truncation. The log service also has local cache to speed up access.</a:t>
            </a:r>
            <a:endParaRPr lang="en-US" dirty="0"/>
          </a:p>
          <a:p>
            <a:pPr marL="171450" indent="-171450">
              <a:buFont typeface="Arial" panose="020B0604020202020204" pitchFamily="34" charset="0"/>
              <a:buChar char="•"/>
            </a:pPr>
            <a:r>
              <a:rPr lang="en-US" b="1" dirty="0"/>
              <a:t>Remote Data Storage. </a:t>
            </a:r>
            <a:r>
              <a:rPr lang="en-US" sz="1400" b="0" i="0" u="none" strike="noStrike" kern="1200" dirty="0">
                <a:solidFill>
                  <a:schemeClr val="tx1"/>
                </a:solidFill>
                <a:effectLst/>
                <a:latin typeface="+mn-lt"/>
                <a:ea typeface="+mn-ea"/>
                <a:cs typeface="+mn-cs"/>
              </a:rPr>
              <a:t>The Azure storage node is the final destination of data from page servers. This storage is used for backup purposes as well as for replication between Azure regions. Backups consist of snapshots of data files. Restore operation are fast from these snapshots and data can be restored to any point in time.</a:t>
            </a:r>
            <a:endParaRPr lang="en-US" dirty="0"/>
          </a:p>
          <a:p>
            <a:endParaRPr lang="en-US" dirty="0"/>
          </a:p>
          <a:p>
            <a:endParaRPr lang="en-US" dirty="0"/>
          </a:p>
          <a:p>
            <a:r>
              <a:rPr lang="en-US" dirty="0"/>
              <a:t>Hyperscale is an all new storage layer under the database</a:t>
            </a:r>
          </a:p>
          <a:p>
            <a:r>
              <a:rPr lang="en-US" dirty="0"/>
              <a:t>Hyperscale is architected for the cloud from the ground up.</a:t>
            </a:r>
          </a:p>
          <a:p>
            <a:r>
              <a:rPr lang="en-US" dirty="0"/>
              <a:t>Hyperscale is fully compatible with Azure SQL Database</a:t>
            </a:r>
          </a:p>
          <a:p>
            <a:r>
              <a:rPr lang="en-US" dirty="0"/>
              <a:t>Hyperscale is no limits</a:t>
            </a:r>
          </a:p>
          <a:p>
            <a:r>
              <a:rPr lang="en-US" dirty="0"/>
              <a:t>Hyperscale is VLDB size without the VLDB headaches</a:t>
            </a:r>
          </a:p>
          <a:p>
            <a:r>
              <a:rPr lang="en-US" dirty="0"/>
              <a:t>Support for </a:t>
            </a:r>
            <a:r>
              <a:rPr lang="en-US" dirty="0">
                <a:solidFill>
                  <a:srgbClr val="00B050"/>
                </a:solidFill>
              </a:rPr>
              <a:t>100TB</a:t>
            </a:r>
            <a:r>
              <a:rPr lang="en-US" dirty="0"/>
              <a:t>+</a:t>
            </a:r>
          </a:p>
          <a:p>
            <a:endParaRPr lang="en-US" dirty="0"/>
          </a:p>
          <a:p>
            <a:pPr marL="0" lvl="1" indent="0">
              <a:buNone/>
            </a:pPr>
            <a:r>
              <a:rPr lang="en-US" sz="3264" dirty="0">
                <a:latin typeface="Segoe UI Light" panose="020B0502040204020203" pitchFamily="34" charset="0"/>
                <a:cs typeface="Segoe UI Light" panose="020B0502040204020203" pitchFamily="34" charset="0"/>
              </a:rPr>
              <a:t>Low latency, high throughput for large databases.</a:t>
            </a:r>
          </a:p>
          <a:p>
            <a:pPr marL="0" lvl="1" indent="0">
              <a:buNone/>
            </a:pPr>
            <a:r>
              <a:rPr lang="en-US" sz="3264" dirty="0">
                <a:latin typeface="Segoe UI Light" panose="020B0502040204020203" pitchFamily="34" charset="0"/>
                <a:cs typeface="Segoe UI Light" panose="020B0502040204020203" pitchFamily="34" charset="0"/>
              </a:rPr>
              <a:t>Backups are snapshot-based</a:t>
            </a:r>
          </a:p>
          <a:p>
            <a:pPr marL="401524" lvl="2" indent="0">
              <a:buNone/>
            </a:pPr>
            <a:r>
              <a:rPr lang="en-US" sz="2856" dirty="0">
                <a:latin typeface="Segoe UI Light" panose="020B0502040204020203" pitchFamily="34" charset="0"/>
                <a:cs typeface="Segoe UI Light" panose="020B0502040204020203" pitchFamily="34" charset="0"/>
              </a:rPr>
              <a:t>No impact on query performance</a:t>
            </a:r>
            <a:endParaRPr lang="en-US" sz="3264" dirty="0">
              <a:latin typeface="Segoe UI Light" panose="020B0502040204020203" pitchFamily="34" charset="0"/>
              <a:cs typeface="Segoe UI Light" panose="020B0502040204020203" pitchFamily="34" charset="0"/>
            </a:endParaRPr>
          </a:p>
          <a:p>
            <a:pPr marL="0" lvl="1" indent="0">
              <a:buNone/>
            </a:pPr>
            <a:r>
              <a:rPr lang="en-US" sz="3264" dirty="0">
                <a:latin typeface="Segoe UI Light" panose="020B0502040204020203" pitchFamily="34" charset="0"/>
                <a:cs typeface="Segoe UI Light" panose="020B0502040204020203" pitchFamily="34" charset="0"/>
              </a:rPr>
              <a:t>Rapid database restore</a:t>
            </a:r>
            <a:endParaRPr lang="en-US" dirty="0"/>
          </a:p>
          <a:p>
            <a:endParaRPr lang="en-US" dirty="0"/>
          </a:p>
          <a:p>
            <a:pPr marL="171450" indent="-171450">
              <a:buFont typeface="Arial" panose="020B0604020202020204" pitchFamily="34" charset="0"/>
              <a:buChar char="•"/>
            </a:pPr>
            <a:r>
              <a:rPr lang="en-US" dirty="0"/>
              <a:t>ADR - </a:t>
            </a:r>
            <a:r>
              <a:rPr lang="en-US" sz="882" b="0" i="0" kern="1200" dirty="0">
                <a:solidFill>
                  <a:schemeClr val="tx1"/>
                </a:solidFill>
                <a:effectLst/>
                <a:latin typeface="Segoe UI" panose="020B0502040204020203" pitchFamily="34" charset="0"/>
                <a:ea typeface="+mn-ea"/>
                <a:cs typeface="+mn-cs"/>
              </a:rPr>
              <a:t>Accelerated Database Recovery feature in SQL Server 2019, which makes the undo phase of recovery much faster </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RBPEx – SQL 2016 </a:t>
            </a:r>
            <a:r>
              <a:rPr lang="en-US" sz="882" b="1" i="0" u="none" strike="noStrike" kern="1200" dirty="0">
                <a:solidFill>
                  <a:schemeClr val="tx1"/>
                </a:solidFill>
                <a:effectLst/>
                <a:latin typeface="Segoe UI" panose="020B0502040204020203" pitchFamily="34" charset="0"/>
                <a:ea typeface="+mn-ea"/>
                <a:cs typeface="+mn-cs"/>
                <a:hlinkClick r:id="rId3"/>
              </a:rPr>
              <a:t>buffer pool extensions</a:t>
            </a:r>
            <a:r>
              <a:rPr lang="en-US" sz="882" b="0" i="0" kern="1200" dirty="0">
                <a:solidFill>
                  <a:schemeClr val="tx1"/>
                </a:solidFill>
                <a:effectLst/>
                <a:latin typeface="Segoe UI" panose="020B0502040204020203" pitchFamily="34" charset="0"/>
                <a:ea typeface="+mn-ea"/>
                <a:cs typeface="+mn-cs"/>
              </a:rPr>
              <a:t> (BPE), or the ability to extend the buffer pool of SQL Server onto local SSD to simulate having more RAM. In Azure SQL Database Hyperscale, Microsoft further improved this feature with the use of </a:t>
            </a:r>
            <a:r>
              <a:rPr lang="en-US" sz="882" b="0" i="0" kern="1200" dirty="0" err="1">
                <a:solidFill>
                  <a:schemeClr val="tx1"/>
                </a:solidFill>
                <a:effectLst/>
                <a:latin typeface="Segoe UI" panose="020B0502040204020203" pitchFamily="34" charset="0"/>
                <a:ea typeface="+mn-ea"/>
                <a:cs typeface="+mn-cs"/>
              </a:rPr>
              <a:t>Hekaton</a:t>
            </a:r>
            <a:r>
              <a:rPr lang="en-US" sz="882" b="0" i="0" kern="1200" dirty="0">
                <a:solidFill>
                  <a:schemeClr val="tx1"/>
                </a:solidFill>
                <a:effectLst/>
                <a:latin typeface="Segoe UI" panose="020B0502040204020203" pitchFamily="34" charset="0"/>
                <a:ea typeface="+mn-ea"/>
                <a:cs typeface="+mn-cs"/>
              </a:rPr>
              <a:t>, its in-memory, latch-free database structure, to make the data written there recoverable in the event of failure. BPE, which is now called RBPEX for "resilient buffer pool extension," ultimately allows the scaling-out of data via the use of page servers</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Snapshot-based backups: SQL Server 2014 introduced the ability to store data files in Azure Storage as http endpoints, and later advances in Azure Storage combined with code enhancements allowed for constant backup with very fast restore times, even at hundreds of terabytes.</a:t>
            </a:r>
          </a:p>
          <a:p>
            <a:pPr marL="171450" indent="-171450">
              <a:buFont typeface="Arial" panose="020B0604020202020204" pitchFamily="34" charset="0"/>
              <a:buChar char="•"/>
            </a:pPr>
            <a:endParaRPr lang="en-US" sz="882" b="0" i="0" kern="1200" dirty="0">
              <a:solidFill>
                <a:schemeClr val="tx1"/>
              </a:solidFill>
              <a:effectLst/>
              <a:latin typeface="Segoe UI" panose="020B0502040204020203" pitchFamily="34" charset="0"/>
              <a:ea typeface="+mn-ea"/>
              <a:cs typeface="+mn-cs"/>
            </a:endParaRPr>
          </a:p>
          <a:p>
            <a:pPr marL="336145" indent="-336145" defTabSz="914314">
              <a:buFont typeface="Arial" panose="020B0604020202020204" pitchFamily="34" charset="0"/>
              <a:buChar char="•"/>
            </a:pPr>
            <a:r>
              <a:rPr lang="en-US" sz="900" dirty="0">
                <a:solidFill>
                  <a:prstClr val="black"/>
                </a:solidFill>
                <a:latin typeface="Segoe UI" panose="020B0502040204020203" pitchFamily="34" charset="0"/>
                <a:cs typeface="Segoe UI" panose="020B0502040204020203" pitchFamily="34" charset="0"/>
              </a:rPr>
              <a:t>Scalable new tiered storage architecture</a:t>
            </a:r>
          </a:p>
          <a:p>
            <a:pPr marL="336145" indent="-336145" defTabSz="914314">
              <a:buFont typeface="Arial" panose="020B0604020202020204" pitchFamily="34" charset="0"/>
              <a:buChar char="•"/>
            </a:pPr>
            <a:r>
              <a:rPr lang="en-US" sz="900" dirty="0">
                <a:solidFill>
                  <a:prstClr val="black"/>
                </a:solidFill>
                <a:latin typeface="Segoe UI" panose="020B0502040204020203" pitchFamily="34" charset="0"/>
                <a:cs typeface="Segoe UI" panose="020B0502040204020203" pitchFamily="34" charset="0"/>
              </a:rPr>
              <a:t>Architected for cloud</a:t>
            </a:r>
          </a:p>
          <a:p>
            <a:pPr marL="336145" indent="-336145" defTabSz="914314">
              <a:buFont typeface="Arial" panose="020B0604020202020204" pitchFamily="34" charset="0"/>
              <a:buChar char="•"/>
            </a:pPr>
            <a:r>
              <a:rPr lang="en-US" sz="900" dirty="0">
                <a:solidFill>
                  <a:prstClr val="black"/>
                </a:solidFill>
                <a:latin typeface="Segoe UI" panose="020B0502040204020203" pitchFamily="34" charset="0"/>
                <a:cs typeface="Segoe UI" panose="020B0502040204020203" pitchFamily="34" charset="0"/>
              </a:rPr>
              <a:t>Fully compatible with Azure SQL Database</a:t>
            </a:r>
          </a:p>
          <a:p>
            <a:pPr marL="336145" indent="-336145" defTabSz="931594" fontAlgn="base">
              <a:spcBef>
                <a:spcPct val="0"/>
              </a:spcBef>
              <a:spcAft>
                <a:spcPct val="0"/>
              </a:spcAft>
              <a:buFont typeface="Arial" panose="020B0604020202020204" pitchFamily="34" charset="0"/>
              <a:buChar char="•"/>
              <a:defRPr/>
            </a:pPr>
            <a:r>
              <a:rPr lang="en-US" sz="900" dirty="0">
                <a:solidFill>
                  <a:prstClr val="black"/>
                </a:solidFill>
                <a:latin typeface="Segoe UI" panose="020B0502040204020203" pitchFamily="34" charset="0"/>
                <a:cs typeface="Segoe UI" panose="020B0502040204020203" pitchFamily="34" charset="0"/>
              </a:rPr>
              <a:t>Scale compute and storage separately</a:t>
            </a:r>
          </a:p>
          <a:p>
            <a:pPr marL="336145" indent="-336145" defTabSz="931594" fontAlgn="base">
              <a:spcBef>
                <a:spcPct val="0"/>
              </a:spcBef>
              <a:spcAft>
                <a:spcPct val="0"/>
              </a:spcAft>
              <a:buFont typeface="Arial" panose="020B0604020202020204" pitchFamily="34" charset="0"/>
              <a:buChar char="•"/>
              <a:defRPr/>
            </a:pPr>
            <a:r>
              <a:rPr lang="en-US" sz="900" dirty="0">
                <a:solidFill>
                  <a:prstClr val="black"/>
                </a:solidFill>
                <a:latin typeface="Segoe UI" panose="020B0502040204020203" pitchFamily="34" charset="0"/>
                <a:cs typeface="Segoe UI" panose="020B0502040204020203" pitchFamily="34" charset="0"/>
              </a:rPr>
              <a:t>Scale up in constant time.</a:t>
            </a:r>
          </a:p>
          <a:p>
            <a:pPr marL="336145" indent="-336145" defTabSz="931594" fontAlgn="base">
              <a:spcBef>
                <a:spcPct val="0"/>
              </a:spcBef>
              <a:spcAft>
                <a:spcPct val="0"/>
              </a:spcAft>
              <a:buFont typeface="Arial" panose="020B0604020202020204" pitchFamily="34" charset="0"/>
              <a:buChar char="•"/>
              <a:defRPr/>
            </a:pPr>
            <a:r>
              <a:rPr lang="en-US" sz="900" dirty="0">
                <a:solidFill>
                  <a:prstClr val="black"/>
                </a:solidFill>
                <a:latin typeface="Segoe UI" panose="020B0502040204020203" pitchFamily="34" charset="0"/>
                <a:cs typeface="Segoe UI" panose="020B0502040204020203" pitchFamily="34" charset="0"/>
              </a:rPr>
              <a:t>Support for 100TB+ Infinite Log</a:t>
            </a:r>
          </a:p>
          <a:p>
            <a:pPr marL="336145" indent="-336145" defTabSz="931594" fontAlgn="base">
              <a:spcBef>
                <a:spcPct val="0"/>
              </a:spcBef>
              <a:spcAft>
                <a:spcPct val="0"/>
              </a:spcAft>
              <a:buFont typeface="Arial" panose="020B0604020202020204" pitchFamily="34" charset="0"/>
              <a:buChar char="•"/>
              <a:defRPr/>
            </a:pPr>
            <a:r>
              <a:rPr lang="en-US" sz="900" dirty="0">
                <a:solidFill>
                  <a:prstClr val="black"/>
                </a:solidFill>
                <a:latin typeface="Segoe UI" panose="020B0502040204020203" pitchFamily="34" charset="0"/>
                <a:cs typeface="Segoe UI" panose="020B0502040204020203" pitchFamily="34" charset="0"/>
              </a:rPr>
              <a:t>Supports 4 Read replicas</a:t>
            </a:r>
          </a:p>
          <a:p>
            <a:pPr marL="336145" indent="-336145" defTabSz="931594" fontAlgn="base">
              <a:spcBef>
                <a:spcPct val="0"/>
              </a:spcBef>
              <a:spcAft>
                <a:spcPct val="0"/>
              </a:spcAft>
              <a:buFont typeface="Arial" panose="020B0604020202020204" pitchFamily="34" charset="0"/>
              <a:buChar char="•"/>
              <a:defRPr/>
            </a:pPr>
            <a:r>
              <a:rPr lang="en-US" sz="900" dirty="0">
                <a:solidFill>
                  <a:prstClr val="black"/>
                </a:solidFill>
                <a:latin typeface="Segoe UI" panose="020B0502040204020203" pitchFamily="34" charset="0"/>
                <a:cs typeface="Segoe UI" panose="020B0502040204020203" pitchFamily="34" charset="0"/>
              </a:rPr>
              <a:t>Restore in constant time</a:t>
            </a:r>
          </a:p>
          <a:p>
            <a:pPr marL="336145" indent="-336145" defTabSz="931594" fontAlgn="base">
              <a:spcBef>
                <a:spcPct val="0"/>
              </a:spcBef>
              <a:spcAft>
                <a:spcPct val="0"/>
              </a:spcAft>
              <a:buFont typeface="Arial" panose="020B0604020202020204" pitchFamily="34" charset="0"/>
              <a:buChar char="•"/>
              <a:defRPr/>
            </a:pPr>
            <a:r>
              <a:rPr lang="en-US" sz="900" dirty="0">
                <a:solidFill>
                  <a:prstClr val="black"/>
                </a:solidFill>
                <a:latin typeface="Segoe UI" panose="020B0502040204020203" pitchFamily="34" charset="0"/>
                <a:cs typeface="Segoe UI" panose="020B0502040204020203" pitchFamily="34" charset="0"/>
              </a:rPr>
              <a:t>No impact of backups on compute</a:t>
            </a:r>
          </a:p>
          <a:p>
            <a:pPr marL="336145" indent="-336145" defTabSz="931594" fontAlgn="base">
              <a:spcBef>
                <a:spcPct val="0"/>
              </a:spcBef>
              <a:spcAft>
                <a:spcPct val="0"/>
              </a:spcAft>
              <a:buFont typeface="Arial" panose="020B0604020202020204" pitchFamily="34" charset="0"/>
              <a:buChar char="•"/>
              <a:defRPr/>
            </a:pPr>
            <a:r>
              <a:rPr lang="en-US" sz="900" dirty="0">
                <a:solidFill>
                  <a:prstClr val="black"/>
                </a:solidFill>
                <a:latin typeface="Segoe UI" panose="020B0502040204020203" pitchFamily="34" charset="0"/>
                <a:cs typeface="Segoe UI" panose="020B0502040204020203" pitchFamily="34" charset="0"/>
              </a:rPr>
              <a:t>No impact of checkpoints on compute</a:t>
            </a:r>
          </a:p>
          <a:p>
            <a:pPr marL="336145" indent="-336145" defTabSz="931594" fontAlgn="base">
              <a:spcBef>
                <a:spcPct val="0"/>
              </a:spcBef>
              <a:spcAft>
                <a:spcPct val="0"/>
              </a:spcAft>
              <a:buFont typeface="Arial" panose="020B0604020202020204" pitchFamily="34" charset="0"/>
              <a:buChar char="•"/>
              <a:defRPr/>
            </a:pPr>
            <a:r>
              <a:rPr lang="en-US" sz="900" dirty="0">
                <a:solidFill>
                  <a:prstClr val="black"/>
                </a:solidFill>
                <a:latin typeface="Segoe UI" panose="020B0502040204020203" pitchFamily="34" charset="0"/>
                <a:cs typeface="Segoe UI" panose="020B0502040204020203" pitchFamily="34" charset="0"/>
              </a:rPr>
              <a:t>Accelerated database recovery</a:t>
            </a:r>
          </a:p>
          <a:p>
            <a:pPr marL="171450" indent="-171450">
              <a:buFont typeface="Arial" panose="020B0604020202020204" pitchFamily="34" charset="0"/>
              <a:buChar char="•"/>
            </a:pPr>
            <a:endParaRPr lang="en-US" sz="882" b="0" i="0" kern="1200" dirty="0">
              <a:solidFill>
                <a:schemeClr val="tx1"/>
              </a:solidFill>
              <a:effectLst/>
              <a:latin typeface="Segoe UI" panose="020B0502040204020203" pitchFamily="34" charset="0"/>
              <a:ea typeface="+mn-ea"/>
              <a:cs typeface="+mn-cs"/>
            </a:endParaRPr>
          </a:p>
          <a:p>
            <a:endParaRPr lang="en-US" dirty="0"/>
          </a:p>
          <a:p>
            <a:endParaRPr lang="en-US" dirty="0"/>
          </a:p>
          <a:p>
            <a:endParaRPr lang="en-US" dirty="0"/>
          </a:p>
        </p:txBody>
      </p:sp>
    </p:spTree>
    <p:extLst>
      <p:ext uri="{BB962C8B-B14F-4D97-AF65-F5344CB8AC3E}">
        <p14:creationId xmlns:p14="http://schemas.microsoft.com/office/powerpoint/2010/main" val="5822081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3 min</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Line-of-business applications, dev/test databases, content management and e-commerce systems are just some examples across a range of applications that often fit the usage pattern ideal for serverless.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Serverless is also well-suited for new applications with compute sizing uncertainty or workloads requiring frequent rescaling in order to reduce costs. </a:t>
            </a: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Serverless automatically scales compute for single databases based on workload demand and bills for compute used per second.  In serverless, compute scaling within configurable limits is managed by the service to continuously right-size resources. Serverless also provides an option to automatically pause the database during inactive usage periods and automatically resume when activity returns.  During periods of inactivity, you only pay for storage.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4F68C0-D2F7-47C1-A660-F9AAC38DA7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0144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min</a:t>
            </a:r>
          </a:p>
          <a:p>
            <a:endParaRPr lang="en-US"/>
          </a:p>
          <a:p>
            <a:r>
              <a:rPr lang="en-US"/>
              <a:t>In the case of multiple databases with unpredictable and intermittent usage - which is not uncommon in multi-tenant SaaS scenarios – consolidating the databases into a single server, then using elastic pools will likely provide better price optimization</a:t>
            </a:r>
          </a:p>
          <a:p>
            <a:endParaRPr lang="en-US"/>
          </a:p>
          <a:p>
            <a:r>
              <a:rPr lang="en-US" sz="1000" b="1">
                <a:effectLst/>
                <a:latin typeface="Segoe UI" panose="020B0502040204020203" pitchFamily="34" charset="0"/>
                <a:cs typeface="Segoe UI" panose="020B0502040204020203" pitchFamily="34" charset="0"/>
              </a:rPr>
              <a:t>Objective:</a:t>
            </a:r>
            <a:r>
              <a:rPr lang="en-US" sz="1000" b="0" baseline="0">
                <a:effectLst/>
                <a:latin typeface="Segoe UI" panose="020B0502040204020203" pitchFamily="34" charset="0"/>
                <a:cs typeface="Segoe UI" panose="020B0502040204020203" pitchFamily="34" charset="0"/>
              </a:rPr>
              <a:t> Scaling </a:t>
            </a:r>
            <a:r>
              <a:rPr lang="en-US" sz="1000">
                <a:latin typeface="Segoe UI" panose="020B0502040204020203" pitchFamily="34" charset="0"/>
                <a:cs typeface="Segoe UI" panose="020B0502040204020203" pitchFamily="34" charset="0"/>
              </a:rPr>
              <a:t>o</a:t>
            </a:r>
            <a:r>
              <a:rPr lang="en-US" sz="1000" b="0" baseline="0">
                <a:effectLst/>
                <a:latin typeface="Segoe UI" panose="020B0502040204020203" pitchFamily="34" charset="0"/>
                <a:cs typeface="Segoe UI" panose="020B0502040204020203" pitchFamily="34" charset="0"/>
              </a:rPr>
              <a:t>ut refers to building apps using multiple databases spread over multiple independent nodes. Typically nodes are cost-effective, commodity class hardware. There are multiple approaches to scale-out but among alternatives, patterns such as sharding and horizontal partitioning provide the best scalability. With these patterns, apps can decentralize their processing, spread their workload to many nodes, and harness the collective computational capacity. You can achieve linear cost-to-scalability ratio as you add more nodes. </a:t>
            </a:r>
            <a:endParaRPr lang="en-US" sz="1000" b="0">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Achieving elasticity and scale for cloud applications has been straightforward for compute and blob storage―simply add or subtract units. But it has remained a challenge for stateful data processing in relational databases. We have seen these challenges emerge most prominently in the following two scenarios:</a:t>
            </a:r>
          </a:p>
          <a:p>
            <a:pPr marL="628650" lvl="1"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Growing and shrinking capacity for the relational database part of your workload</a:t>
            </a:r>
          </a:p>
          <a:p>
            <a:pPr marL="628650" lvl="1"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Managing hotspots that may arise affecting a specific subset of data―such as a particularly busy end customer (tenant)</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Traditionally, scenarios like these have been addressed by investing in larger-scale database servers to support the application. However, this option is limited in the cloud, where all processing happens on predefined commodity hardware. Instead, distributing data and processing across many identically structured databases (a scale-out pattern known as "sharding") provides an alternative to traditional scale-up approaches both in terms of cost and elasticity.</a:t>
            </a:r>
          </a:p>
          <a:p>
            <a:r>
              <a:rPr lang="en-US"/>
              <a:t>n.</a:t>
            </a:r>
          </a:p>
          <a:p>
            <a:endParaRPr lang="en-US"/>
          </a:p>
          <a:p>
            <a:endParaRPr lang="en-US"/>
          </a:p>
          <a:p>
            <a:pPr defTabSz="685775">
              <a:lnSpc>
                <a:spcPct val="90000"/>
              </a:lnSpc>
              <a:spcAft>
                <a:spcPts val="250"/>
              </a:spcAft>
              <a:defRPr/>
            </a:pPr>
            <a:r>
              <a:rPr lang="en-US" sz="1200">
                <a:solidFill>
                  <a:srgbClr val="000000"/>
                </a:solidFill>
                <a:latin typeface="Segoe UI"/>
              </a:rPr>
              <a:t>Elastic Pools: Paychex https://customers.microsoft.com/en-us/story/paychex-azure-sql-database-us</a:t>
            </a:r>
          </a:p>
          <a:p>
            <a:pPr defTabSz="685775">
              <a:lnSpc>
                <a:spcPct val="90000"/>
              </a:lnSpc>
              <a:spcAft>
                <a:spcPts val="250"/>
              </a:spcAft>
              <a:defRPr/>
            </a:pPr>
            <a:r>
              <a:rPr lang="en-US" sz="1200">
                <a:solidFill>
                  <a:srgbClr val="000000"/>
                </a:solidFill>
                <a:latin typeface="Segoe UI" panose="020B0502040204020203" pitchFamily="34" charset="0"/>
              </a:rPr>
              <a:t>650,000 businesses across the U.S.  - able to manage time and pay management for all of them in business-critical applications</a:t>
            </a:r>
            <a:endParaRPr lang="en-US" sz="1200">
              <a:solidFill>
                <a:srgbClr val="000000"/>
              </a:solidFill>
              <a:latin typeface="Segoe UI"/>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4F68C0-D2F7-47C1-A660-F9AAC38DA7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7697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Explain the Manual, Lab or Walk-through process, regardless of how you are teaching</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2/19/2020 7:46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1120738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trike="noStrike"/>
              <a:t>Restores are not  a size of data operation.</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23231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2/19/2020 7:46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2/19/2020 7:46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At some point evaluate EE specific edition features such as </a:t>
            </a:r>
            <a:r>
              <a:rPr lang="en-US" dirty="0" err="1"/>
              <a:t>bpool</a:t>
            </a:r>
            <a:r>
              <a:rPr lang="en-US" dirty="0"/>
              <a:t> ramp-up and large read-ahead.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2/19/2020 7:46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6597179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What does this mean for managed instance?</a:t>
            </a:r>
          </a:p>
          <a:p>
            <a:endParaRPr lang="en-US" dirty="0"/>
          </a:p>
          <a:p>
            <a:r>
              <a:rPr lang="en-US" sz="882" b="0" i="0" kern="1200" dirty="0">
                <a:solidFill>
                  <a:schemeClr val="tx1"/>
                </a:solidFill>
                <a:effectLst/>
                <a:latin typeface="Segoe UI Light" pitchFamily="34" charset="0"/>
                <a:ea typeface="+mn-ea"/>
                <a:cs typeface="+mn-cs"/>
              </a:rPr>
              <a:t>Gen5: 20.4 GB - 408 GB (5.1GB/</a:t>
            </a:r>
            <a:r>
              <a:rPr lang="en-US" sz="882" b="0" i="0" kern="1200" dirty="0" err="1">
                <a:solidFill>
                  <a:schemeClr val="tx1"/>
                </a:solidFill>
                <a:effectLst/>
                <a:latin typeface="Segoe UI Light" pitchFamily="34" charset="0"/>
                <a:ea typeface="+mn-ea"/>
                <a:cs typeface="+mn-cs"/>
              </a:rPr>
              <a:t>vCore</a:t>
            </a:r>
            <a:r>
              <a:rPr lang="en-US" sz="882" b="0" i="0" kern="1200" dirty="0">
                <a:solidFill>
                  <a:schemeClr val="tx1"/>
                </a:solidFill>
                <a:effectLst/>
                <a:latin typeface="Segoe UI Light" pitchFamily="34" charset="0"/>
                <a:ea typeface="+mn-ea"/>
                <a:cs typeface="+mn-cs"/>
              </a:rPr>
              <a:t>) for read-write queries</a:t>
            </a:r>
            <a:br>
              <a:rPr lang="en-US" dirty="0"/>
            </a:br>
            <a:r>
              <a:rPr lang="en-US" sz="882" b="0" i="0" kern="1200" dirty="0">
                <a:solidFill>
                  <a:schemeClr val="tx1"/>
                </a:solidFill>
                <a:effectLst/>
                <a:latin typeface="Segoe UI Light" pitchFamily="34" charset="0"/>
                <a:ea typeface="+mn-ea"/>
                <a:cs typeface="+mn-cs"/>
              </a:rPr>
              <a:t>+ additional 20.4 GB - 408 GB (5.1GB/</a:t>
            </a:r>
            <a:r>
              <a:rPr lang="en-US" sz="882" b="0" i="0" kern="1200" dirty="0" err="1">
                <a:solidFill>
                  <a:schemeClr val="tx1"/>
                </a:solidFill>
                <a:effectLst/>
                <a:latin typeface="Segoe UI Light" pitchFamily="34" charset="0"/>
                <a:ea typeface="+mn-ea"/>
                <a:cs typeface="+mn-cs"/>
              </a:rPr>
              <a:t>vCore</a:t>
            </a:r>
            <a:r>
              <a:rPr lang="en-US" sz="882" b="0" i="0" kern="1200" dirty="0">
                <a:solidFill>
                  <a:schemeClr val="tx1"/>
                </a:solidFill>
                <a:effectLst/>
                <a:latin typeface="Segoe UI Light" pitchFamily="34" charset="0"/>
                <a:ea typeface="+mn-ea"/>
                <a:cs typeface="+mn-cs"/>
              </a:rPr>
              <a:t>) for read-only queries.</a:t>
            </a:r>
            <a:br>
              <a:rPr lang="en-US" dirty="0"/>
            </a:br>
            <a:r>
              <a:rPr lang="en-US" sz="882" b="0" i="0" kern="1200" dirty="0">
                <a:solidFill>
                  <a:schemeClr val="tx1"/>
                </a:solidFill>
                <a:effectLst/>
                <a:latin typeface="Segoe UI Light" pitchFamily="34" charset="0"/>
                <a:ea typeface="+mn-ea"/>
                <a:cs typeface="+mn-cs"/>
              </a:rPr>
              <a:t>Add more </a:t>
            </a:r>
            <a:r>
              <a:rPr lang="en-US" sz="882" b="0" i="0" kern="1200" dirty="0" err="1">
                <a:solidFill>
                  <a:schemeClr val="tx1"/>
                </a:solidFill>
                <a:effectLst/>
                <a:latin typeface="Segoe UI Light" pitchFamily="34" charset="0"/>
                <a:ea typeface="+mn-ea"/>
                <a:cs typeface="+mn-cs"/>
              </a:rPr>
              <a:t>vCores</a:t>
            </a:r>
            <a:r>
              <a:rPr lang="en-US" sz="882" b="0" i="0" kern="1200" dirty="0">
                <a:solidFill>
                  <a:schemeClr val="tx1"/>
                </a:solidFill>
                <a:effectLst/>
                <a:latin typeface="Segoe UI Light" pitchFamily="34" charset="0"/>
                <a:ea typeface="+mn-ea"/>
                <a:cs typeface="+mn-cs"/>
              </a:rPr>
              <a:t> to get more memory.</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TODO: Where do we add the topic of resource governance?</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2/19/2020 7:59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17609963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2/19/2020 7:46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2/19/2020 7:46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2/19/2020 7:46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2249454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(NOTE: Replace artwork on right with stock photo of your location)</a:t>
            </a:r>
          </a:p>
          <a:p>
            <a:pPr marL="228600" indent="-228600">
              <a:buFont typeface="+mj-lt"/>
              <a:buAutoNum type="arabicPeriod"/>
            </a:pPr>
            <a:r>
              <a:rPr lang="en-US" dirty="0"/>
              <a:t>Explain the Modules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2/19/2020 7:46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83500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2/19/2020 7:46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3901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2/19/2020 7:46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a:p>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2/19/2020 7:46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5726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75" rtl="0" eaLnBrk="1" fontAlgn="auto" latinLnBrk="0" hangingPunct="1">
              <a:lnSpc>
                <a:spcPct val="90000"/>
              </a:lnSpc>
              <a:spcBef>
                <a:spcPts val="0"/>
              </a:spcBef>
              <a:spcAft>
                <a:spcPts val="250"/>
              </a:spcAft>
              <a:buClrTx/>
              <a:buSzTx/>
              <a:buFontTx/>
              <a:buNone/>
              <a:tabLst/>
              <a:defRPr/>
            </a:pPr>
            <a:r>
              <a:rPr lang="en-US" sz="1200" dirty="0">
                <a:solidFill>
                  <a:srgbClr val="000000"/>
                </a:solidFill>
                <a:latin typeface="Segoe UI "/>
                <a:cs typeface="Segoe UI Semilight" panose="020B0402040204020203" pitchFamily="34" charset="0"/>
              </a:rPr>
              <a:t>2 min</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dirty="0">
                <a:solidFill>
                  <a:srgbClr val="000000"/>
                </a:solidFill>
                <a:latin typeface="Segoe UI "/>
                <a:cs typeface="Segoe UI Semilight" panose="020B0402040204020203" pitchFamily="34" charset="0"/>
              </a:rPr>
              <a:t>Does your application require custom VM or SQL config? DB engine version choice, feature compatibility with SQL box, app portability, access to VM/OS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dirty="0">
                <a:solidFill>
                  <a:srgbClr val="000000"/>
                </a:solidFill>
                <a:latin typeface="Segoe UI "/>
                <a:cs typeface="Segoe UI Semilight" panose="020B0402040204020203" pitchFamily="34" charset="0"/>
              </a:rPr>
              <a:t>* ESU worth 75% of license every year for the next three years after EOS; ** Applicable to Azure Marketplace images, customers using customer SQL Server 2008/R2 custom images can download the ESU for free and manually apply.</a:t>
            </a: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r>
              <a:rPr lang="en-US" sz="1200" dirty="0">
                <a:solidFill>
                  <a:srgbClr val="000000"/>
                </a:solidFill>
                <a:latin typeface="Segoe UI"/>
              </a:rPr>
              <a:t>VMs: Allscripts https://customers.microsoft.com/en-us/story/allscripts-partner-professional-services-azure</a:t>
            </a:r>
          </a:p>
          <a:p>
            <a:pPr defTabSz="685775">
              <a:lnSpc>
                <a:spcPct val="90000"/>
              </a:lnSpc>
              <a:spcAft>
                <a:spcPts val="250"/>
              </a:spcAft>
              <a:defRPr/>
            </a:pPr>
            <a:r>
              <a:rPr lang="en-US" sz="1200" dirty="0">
                <a:solidFill>
                  <a:srgbClr val="000000"/>
                </a:solidFill>
                <a:latin typeface="Segoe UI"/>
              </a:rPr>
              <a:t>Move 600 VMs to Azure within a few weeks. Some time later moving some to MI</a:t>
            </a: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endParaRPr lang="en-US" sz="1200" dirty="0">
              <a:solidFill>
                <a:srgbClr val="000000"/>
              </a:solidFill>
              <a:latin typeface="Segoe UI"/>
            </a:endParaRPr>
          </a:p>
          <a:p>
            <a:pPr lvl="0"/>
            <a:r>
              <a:rPr lang="en-US" sz="1200" b="0" i="0" dirty="0">
                <a:solidFill>
                  <a:schemeClr val="accent1"/>
                </a:solidFill>
              </a:rPr>
              <a:t>Rehost SQL Server 2008 and 2008 R2 in Azure Virtual Machines to get three years of Extended Security Updates at no additional charge and upgrade to a newer version when ready</a:t>
            </a:r>
            <a:endParaRPr lang="en-US" sz="1200" dirty="0">
              <a:solidFill>
                <a:schemeClr val="accent1"/>
              </a:solidFill>
            </a:endParaRPr>
          </a:p>
          <a:p>
            <a:pPr lvl="0"/>
            <a:r>
              <a:rPr lang="en-US" sz="1200" b="0" i="0" dirty="0">
                <a:solidFill>
                  <a:schemeClr val="accent1"/>
                </a:solidFill>
              </a:rPr>
              <a:t>435 percent overall return on an Azure IaaS investment over five years (for a composite organization based on the interviewed customers) (Forrester Consulting)</a:t>
            </a:r>
            <a:endParaRPr lang="en-US" sz="1200" dirty="0">
              <a:solidFill>
                <a:schemeClr val="accent1"/>
              </a:solidFill>
            </a:endParaRP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r>
              <a:rPr lang="en-US" sz="1200" dirty="0">
                <a:hlinkClick r:id="rId3"/>
              </a:rPr>
              <a:t>https://azure.microsoft.com/en-us/overview/azure-vs-aws/cost-savings/#sql-server-iaas</a:t>
            </a:r>
            <a:endParaRPr lang="en-US" sz="1200" dirty="0">
              <a:solidFill>
                <a:srgbClr val="000000"/>
              </a:solidFill>
              <a:latin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3535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panose="020B0604020202020204" pitchFamily="34" charset="0"/>
              <a:buChar char="•"/>
            </a:pPr>
            <a:r>
              <a:rPr lang="en-US" dirty="0">
                <a:hlinkClick r:id="rId3" tooltip="https://docs.microsoft.com/en-us/azure/sql-database/sql-database-business-continuity"/>
              </a:rPr>
              <a:t>Business continuity</a:t>
            </a:r>
            <a:r>
              <a:rPr lang="en-US" dirty="0"/>
              <a:t> enables your business to continue operating in the face of disruption, particularly to its computing infrastructure.</a:t>
            </a:r>
          </a:p>
          <a:p>
            <a:pPr lvl="0"/>
            <a:r>
              <a:rPr lang="en-US" dirty="0">
                <a:hlinkClick r:id="rId4" tooltip="https://docs.microsoft.com/en-us/azure/sql-database/sql-database-high-availability"/>
              </a:rPr>
              <a:t>High availability</a:t>
            </a:r>
            <a:r>
              <a:rPr lang="en-US" dirty="0"/>
              <a:t> of Azure SQL Database guarantees your databases are up and running 99.99% of the time, no need to worry about maintenance/downtimes.</a:t>
            </a:r>
          </a:p>
          <a:p>
            <a:pPr rtl="0" eaLnBrk="1" fontAlgn="ctr" latinLnBrk="0" hangingPunct="1"/>
            <a:r>
              <a:rPr lang="en-US" sz="1200" b="0" i="0" u="none" strike="noStrike" kern="1200" dirty="0">
                <a:solidFill>
                  <a:schemeClr val="tx1"/>
                </a:solidFill>
                <a:effectLst/>
                <a:latin typeface="+mn-lt"/>
                <a:ea typeface="+mn-ea"/>
                <a:cs typeface="+mn-cs"/>
              </a:rPr>
              <a:t>2 read replicas - GP</a:t>
            </a:r>
          </a:p>
          <a:p>
            <a:pPr rtl="0" eaLnBrk="1" fontAlgn="ctr" latinLnBrk="0" hangingPunct="1"/>
            <a:r>
              <a:rPr lang="it-IT" sz="1200" b="0" i="0" u="none" strike="noStrike" kern="1200" dirty="0">
                <a:solidFill>
                  <a:schemeClr val="tx1"/>
                </a:solidFill>
                <a:effectLst/>
                <a:latin typeface="+mn-lt"/>
                <a:ea typeface="+mn-ea"/>
                <a:cs typeface="+mn-cs"/>
              </a:rPr>
              <a:t>3 replicas, 1 read-scale replica, zone-redundant HA - BC</a:t>
            </a:r>
            <a:endParaRPr lang="en-US" sz="1200" b="0" i="0" u="none" strike="noStrike" kern="1200" dirty="0">
              <a:solidFill>
                <a:schemeClr val="tx1"/>
              </a:solidFill>
              <a:effectLst/>
              <a:latin typeface="+mn-lt"/>
              <a:ea typeface="+mn-ea"/>
              <a:cs typeface="+mn-cs"/>
            </a:endParaRPr>
          </a:p>
          <a:p>
            <a:pPr rtl="0" eaLnBrk="1" fontAlgn="ctr" latinLnBrk="0" hangingPunct="1"/>
            <a:r>
              <a:rPr lang="en-US" sz="1200" b="0" i="0" u="none" strike="noStrike" kern="1200" dirty="0">
                <a:solidFill>
                  <a:schemeClr val="tx1"/>
                </a:solidFill>
                <a:effectLst/>
                <a:latin typeface="+mn-lt"/>
                <a:ea typeface="+mn-ea"/>
                <a:cs typeface="+mn-cs"/>
              </a:rPr>
              <a:t>Primary read/write replica + up to 4 read replicas - HS</a:t>
            </a:r>
          </a:p>
          <a:p>
            <a:pPr lvl="0"/>
            <a:endParaRPr lang="en-US" dirty="0"/>
          </a:p>
          <a:p>
            <a:pPr lvl="0"/>
            <a:r>
              <a:rPr lang="en-US" dirty="0">
                <a:hlinkClick r:id="rId5" tooltip="https://docs.microsoft.com/en-us/azure/sql-database/sql-database-automated-backups"/>
              </a:rPr>
              <a:t>Automated backups</a:t>
            </a:r>
            <a:r>
              <a:rPr lang="en-US" dirty="0"/>
              <a:t> are created and use Azure read-access geo-redundant storage (RA-GRS) to provide geo-redundancy.</a:t>
            </a:r>
          </a:p>
          <a:p>
            <a:pPr lvl="0"/>
            <a:r>
              <a:rPr lang="en-US" dirty="0"/>
              <a:t>Also Point in Time restore</a:t>
            </a:r>
          </a:p>
          <a:p>
            <a:pPr lvl="0"/>
            <a:r>
              <a:rPr lang="en-US" dirty="0">
                <a:hlinkClick r:id="rId6" tooltip="https://docs.microsoft.com/en-us/azure/sql-database/sql-database-long-term-retention"/>
              </a:rPr>
              <a:t>Long term backup retention</a:t>
            </a:r>
            <a:r>
              <a:rPr lang="en-US" dirty="0"/>
              <a:t> enables you to store specific full databases for up to 10 years.</a:t>
            </a:r>
          </a:p>
          <a:p>
            <a:pPr lvl="0"/>
            <a:endParaRPr lang="en-US" dirty="0"/>
          </a:p>
          <a:p>
            <a:pPr lvl="0"/>
            <a:r>
              <a:rPr lang="en-US" dirty="0">
                <a:hlinkClick r:id="rId7" tooltip="https://docs.microsoft.com/en-us/azure/sql-database/sql-database-geo-replication-overview"/>
              </a:rPr>
              <a:t>Geo-replication</a:t>
            </a:r>
            <a:r>
              <a:rPr lang="en-US" dirty="0"/>
              <a:t> by creating readable replicas of your database in the same or different data center (region). You can manually failover to readable replicas</a:t>
            </a:r>
          </a:p>
          <a:p>
            <a:pPr lvl="0"/>
            <a:r>
              <a:rPr lang="en-US" dirty="0"/>
              <a:t>Also Auto-failover groups allows an application to recover in case of a data center outage</a:t>
            </a:r>
          </a:p>
          <a:p>
            <a:pPr lvl="0"/>
            <a:endParaRPr lang="en-US" dirty="0"/>
          </a:p>
          <a:p>
            <a:pPr lvl="0">
              <a:buFont typeface="Arial" panose="020B0604020202020204" pitchFamily="34" charset="0"/>
              <a:buChar char="•"/>
            </a:pPr>
            <a:r>
              <a:rPr lang="en-US" dirty="0">
                <a:hlinkClick r:id="rId8" tooltip="https://docs.microsoft.com/en-us/azure/sql-database/sql-database-scale-resources"/>
              </a:rPr>
              <a:t>Scale</a:t>
            </a:r>
            <a:r>
              <a:rPr lang="en-US" dirty="0"/>
              <a:t> by easily adding more resources (CPU, memory, storage) without long provisioning.</a:t>
            </a:r>
          </a:p>
          <a:p>
            <a:pPr lvl="0"/>
            <a:r>
              <a:rPr lang="en-US" dirty="0">
                <a:hlinkClick r:id="rId9" tooltip="https://docs.microsoft.com/en-us/azure/sql-database/sql-database-security-index"/>
              </a:rPr>
              <a:t>Advanced security</a:t>
            </a:r>
            <a:r>
              <a:rPr lang="en-US" dirty="0"/>
              <a:t> detects threats and vulnerabilities in your databases and enables you to secure your data.</a:t>
            </a:r>
          </a:p>
          <a:p>
            <a:pPr lvl="0"/>
            <a:r>
              <a:rPr lang="en-US" dirty="0">
                <a:hlinkClick r:id="rId10" tooltip="https://docs.microsoft.com/en-us/azure/sql-database/sql-database-automatic-tuning"/>
              </a:rPr>
              <a:t>Automatic tuning</a:t>
            </a:r>
            <a:r>
              <a:rPr lang="en-US" dirty="0"/>
              <a:t> analyzes your workload and provides you the recommendations that can optimize performance of your applications by adding indexes, removing unused indexes, and automatically fixing the query plan issues.</a:t>
            </a:r>
          </a:p>
          <a:p>
            <a:pPr lvl="0"/>
            <a:r>
              <a:rPr lang="en-US" dirty="0">
                <a:hlinkClick r:id="rId11" tooltip="https://docs.microsoft.com/en-us/azure/log-analytics/log-analytics-azure-sql"/>
              </a:rPr>
              <a:t>Built-in monitoring</a:t>
            </a:r>
            <a:r>
              <a:rPr lang="en-US" dirty="0"/>
              <a:t> capabilities enable you to get the insights into performance of your databases and workload, and troubleshoot the performance issues.</a:t>
            </a:r>
          </a:p>
          <a:p>
            <a:pPr lvl="0"/>
            <a:r>
              <a:rPr lang="en-US" dirty="0">
                <a:hlinkClick r:id="rId12" tooltip="https://docs.microsoft.com/en-us/azure/sql-database/sql-database-intelligent-insights"/>
              </a:rPr>
              <a:t>Built-in intelligence</a:t>
            </a:r>
            <a:r>
              <a:rPr lang="en-US" dirty="0"/>
              <a:t> automatically identifies the potential issues in your workload and provides you the recommendations that can help you to fix the problems.</a:t>
            </a:r>
          </a:p>
          <a:p>
            <a:pPr lvl="0"/>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2/19/2020 7:46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0921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775">
              <a:lnSpc>
                <a:spcPct val="90000"/>
              </a:lnSpc>
              <a:spcAft>
                <a:spcPts val="250"/>
              </a:spcAft>
              <a:defRPr/>
            </a:pPr>
            <a:r>
              <a:rPr lang="en-US" sz="1200" dirty="0">
                <a:solidFill>
                  <a:srgbClr val="000000"/>
                </a:solidFill>
                <a:latin typeface="Segoe UI"/>
              </a:rPr>
              <a:t>2 min</a:t>
            </a:r>
          </a:p>
          <a:p>
            <a:pPr defTabSz="685775">
              <a:lnSpc>
                <a:spcPct val="90000"/>
              </a:lnSpc>
              <a:spcAft>
                <a:spcPts val="250"/>
              </a:spcAft>
              <a:defRPr/>
            </a:pPr>
            <a:endParaRPr lang="en-US" sz="1200" dirty="0">
              <a:solidFill>
                <a:srgbClr val="000000"/>
              </a:solidFill>
              <a:latin typeface="Segoe UI"/>
            </a:endParaRPr>
          </a:p>
          <a:p>
            <a:r>
              <a:rPr lang="en-US" sz="1200" dirty="0">
                <a:solidFill>
                  <a:srgbClr val="000000"/>
                </a:solidFill>
                <a:latin typeface="Segoe UI"/>
              </a:rPr>
              <a:t>You get two levels of </a:t>
            </a:r>
            <a:r>
              <a:rPr lang="en-US" sz="1200" kern="1200" dirty="0">
                <a:solidFill>
                  <a:schemeClr val="tx1"/>
                </a:solidFill>
                <a:effectLst/>
                <a:latin typeface="+mn-lt"/>
                <a:ea typeface="+mn-ea"/>
                <a:cs typeface="+mn-cs"/>
              </a:rPr>
              <a:t>isolation:</a:t>
            </a:r>
          </a:p>
          <a:p>
            <a:pPr lvl="0"/>
            <a:r>
              <a:rPr lang="en-US" sz="1200" kern="1200" dirty="0">
                <a:solidFill>
                  <a:schemeClr val="tx1"/>
                </a:solidFill>
                <a:effectLst/>
                <a:latin typeface="+mn-lt"/>
                <a:ea typeface="+mn-ea"/>
                <a:cs typeface="+mn-cs"/>
              </a:rPr>
              <a:t>Cluster level: Managed Instances for a tenant are fully isolated from other tenants. No connectivity or resource sharing is possible between different tenants.</a:t>
            </a:r>
          </a:p>
          <a:p>
            <a:pPr lvl="0"/>
            <a:r>
              <a:rPr lang="en-US" sz="1200" kern="1200" dirty="0">
                <a:solidFill>
                  <a:schemeClr val="tx1"/>
                </a:solidFill>
                <a:effectLst/>
                <a:latin typeface="+mn-lt"/>
                <a:ea typeface="+mn-ea"/>
                <a:cs typeface="+mn-cs"/>
              </a:rPr>
              <a:t>Networking level: joining instances to a subnet in a VNET and restricting access to private IP addresses only provides full isolation from public Internet.</a:t>
            </a: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r>
              <a:rPr lang="en-US" sz="1200" dirty="0">
                <a:solidFill>
                  <a:srgbClr val="000000"/>
                </a:solidFill>
                <a:latin typeface="Segoe UI"/>
              </a:rPr>
              <a:t>Managed Instance: Komatsu https://customers.microsoft.com/en-us/story/komatsu-australia-manufacturing-azure</a:t>
            </a:r>
          </a:p>
          <a:p>
            <a:pPr defTabSz="685775">
              <a:lnSpc>
                <a:spcPct val="90000"/>
              </a:lnSpc>
              <a:spcAft>
                <a:spcPts val="250"/>
              </a:spcAft>
              <a:defRPr/>
            </a:pPr>
            <a:r>
              <a:rPr lang="en-US" sz="1200" dirty="0">
                <a:solidFill>
                  <a:srgbClr val="000000"/>
                </a:solidFill>
                <a:latin typeface="Segoe UI"/>
              </a:rPr>
              <a:t>Moved about 1.5 TBs of data very smoothly because of the near 100% compatibility with SQL Server</a:t>
            </a:r>
          </a:p>
          <a:p>
            <a:pPr defTabSz="685775">
              <a:lnSpc>
                <a:spcPct val="90000"/>
              </a:lnSpc>
              <a:spcAft>
                <a:spcPts val="250"/>
              </a:spcAft>
              <a:defRPr/>
            </a:pPr>
            <a:r>
              <a:rPr lang="en-US" sz="1200" dirty="0">
                <a:solidFill>
                  <a:srgbClr val="000000"/>
                </a:solidFill>
                <a:latin typeface="Segoe UI"/>
              </a:rPr>
              <a:t>49% reduction in cost and 25% increase in performance gains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368634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g"/></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jpeg"/><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9.jpeg"/><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42277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963771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282"/>
            <a:ext cx="4482124" cy="107757"/>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35"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875663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547976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9042578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599220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2"/>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62" indent="0">
              <a:buNone/>
              <a:defRPr/>
            </a:lvl2pPr>
            <a:lvl3pPr marL="457124" indent="0">
              <a:buNone/>
              <a:defRPr/>
            </a:lvl3pPr>
            <a:lvl4pPr marL="661877" indent="0">
              <a:buNone/>
              <a:defRPr/>
            </a:lvl4pPr>
            <a:lvl5pPr marL="85552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602531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6"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178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2/19/2020</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272157503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71"/>
            <a:ext cx="4133088" cy="898708"/>
          </a:xfrm>
        </p:spPr>
        <p:txBody>
          <a:bodyPr wrap="square">
            <a:spAutoFit/>
          </a:bodyPr>
          <a:lstStyle>
            <a:lvl1pPr marL="0" indent="0">
              <a:spcBef>
                <a:spcPts val="600"/>
              </a:spcBef>
              <a:buNone/>
              <a:defRPr sz="2000">
                <a:latin typeface="+mj-lt"/>
              </a:defRPr>
            </a:lvl1pPr>
            <a:lvl2pPr marL="0" indent="0">
              <a:buNone/>
              <a:defRPr sz="1800"/>
            </a:lvl2pPr>
            <a:lvl3pPr marL="171394" indent="-171394">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36883"/>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41253997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2C9AD752-44BF-CB41-913D-9BBF18EF1E52}"/>
              </a:ext>
            </a:extLst>
          </p:cNvPr>
          <p:cNvSpPr>
            <a:spLocks noGrp="1"/>
          </p:cNvSpPr>
          <p:nvPr>
            <p:ph type="ftr" sz="quarter" idx="10"/>
          </p:nvPr>
        </p:nvSpPr>
        <p:spPr/>
        <p:txBody>
          <a:bodyPr/>
          <a:lstStyle>
            <a:lvl1pPr>
              <a:defRPr sz="800"/>
            </a:lvl1pPr>
          </a:lstStyle>
          <a:p>
            <a:r>
              <a:rPr lang="en-US"/>
              <a:t>MICROSOFT CONFIDENTIAL – NON-DISCLOSURE AGREEMENT REQUIRED</a:t>
            </a:r>
          </a:p>
        </p:txBody>
      </p:sp>
    </p:spTree>
    <p:extLst>
      <p:ext uri="{BB962C8B-B14F-4D97-AF65-F5344CB8AC3E}">
        <p14:creationId xmlns:p14="http://schemas.microsoft.com/office/powerpoint/2010/main" val="327104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371139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351141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90480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030229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252437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2"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310043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4" y="287121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3"/>
            <a:ext cx="6507352"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1" y="3275398"/>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89694086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9795293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916998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5662231"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8351393"/>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741307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991582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169225946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560874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2123203"/>
            <a:ext cx="3658804" cy="795089"/>
          </a:xfr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5" y="3151388"/>
            <a:ext cx="3658805" cy="443839"/>
          </a:xfrm>
        </p:spPr>
        <p:txBody>
          <a:bodyPr lIns="0" tIns="0" rIns="0" bIns="0"/>
          <a:lstStyle>
            <a:lvl1pPr marL="0" indent="0">
              <a:lnSpc>
                <a:spcPts val="1765"/>
              </a:lnSpc>
              <a:spcBef>
                <a:spcPts val="0"/>
              </a:spcBef>
              <a:buNone/>
              <a:defRPr sz="1372" b="0" spc="0">
                <a:solidFill>
                  <a:schemeClr val="bg1"/>
                </a:solidFill>
                <a:latin typeface="+mj-lt"/>
              </a:defRPr>
            </a:lvl1pPr>
            <a:lvl2pPr marL="0" indent="0">
              <a:lnSpc>
                <a:spcPts val="1765"/>
              </a:lnSpc>
              <a:spcBef>
                <a:spcPts val="0"/>
              </a:spcBef>
              <a:buNone/>
              <a:defRPr sz="1372" spc="0">
                <a:solidFill>
                  <a:schemeClr val="bg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216604230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46259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3320"/>
            <a:ext cx="5381243" cy="661720"/>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3" y="1383320"/>
            <a:ext cx="5407701" cy="446276"/>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279516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3167818"/>
            <a:ext cx="2209038"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4"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2"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0"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143373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53352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963164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8"/>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2293838"/>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4" y="556381"/>
            <a:ext cx="5482893" cy="813819"/>
          </a:xfrm>
        </p:spPr>
        <p:txBody>
          <a:bodyPr/>
          <a:lstStyle/>
          <a:p>
            <a:r>
              <a:rPr lang="en-US"/>
              <a:t>Click to edit Master title style</a:t>
            </a:r>
          </a:p>
        </p:txBody>
      </p:sp>
    </p:spTree>
    <p:extLst>
      <p:ext uri="{BB962C8B-B14F-4D97-AF65-F5344CB8AC3E}">
        <p14:creationId xmlns:p14="http://schemas.microsoft.com/office/powerpoint/2010/main" val="126772687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741559"/>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1"/>
            <a:ext cx="5520600" cy="813819"/>
          </a:xfrm>
        </p:spPr>
        <p:txBody>
          <a:bodyPr/>
          <a:lstStyle/>
          <a:p>
            <a:r>
              <a:rPr lang="en-US"/>
              <a:t>Click to edit Master title style</a:t>
            </a:r>
          </a:p>
        </p:txBody>
      </p:sp>
    </p:spTree>
    <p:extLst>
      <p:ext uri="{BB962C8B-B14F-4D97-AF65-F5344CB8AC3E}">
        <p14:creationId xmlns:p14="http://schemas.microsoft.com/office/powerpoint/2010/main" val="126241932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sz="3600"/>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45831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143759"/>
            <a:ext cx="5310491" cy="3129062"/>
          </a:xfrm>
        </p:spPr>
        <p:txBody>
          <a:bodyPr lIns="0" tIns="0" rIns="0" bIns="0"/>
          <a:lstStyle>
            <a:lvl1pPr marL="0" indent="0">
              <a:lnSpc>
                <a:spcPts val="1765"/>
              </a:lnSpc>
              <a:spcBef>
                <a:spcPts val="1176"/>
              </a:spcBef>
              <a:buNone/>
              <a:defRPr lang="en-US" sz="20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4" y="556381"/>
            <a:ext cx="5461059" cy="813819"/>
          </a:xfrm>
        </p:spPr>
        <p:txBody>
          <a:bodyPr/>
          <a:lstStyle/>
          <a:p>
            <a:r>
              <a:rPr lang="en-US"/>
              <a:t>Click to edit Master title style</a:t>
            </a:r>
          </a:p>
        </p:txBody>
      </p:sp>
    </p:spTree>
    <p:extLst>
      <p:ext uri="{BB962C8B-B14F-4D97-AF65-F5344CB8AC3E}">
        <p14:creationId xmlns:p14="http://schemas.microsoft.com/office/powerpoint/2010/main" val="713928482"/>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807130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49240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9494-5428-42B3-AFAB-87BD7B0E7A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188620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3347969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307776"/>
          </a:xfrm>
        </p:spPr>
        <p:txBody>
          <a:bodyPr lIns="0" tIns="0" rIns="0" bIns="0"/>
          <a:lstStyle>
            <a:lvl1pPr marL="0" indent="0" algn="r">
              <a:buNone/>
              <a:defRPr sz="2000">
                <a:latin typeface="+mn-lt"/>
              </a:defRPr>
            </a:lvl1pPr>
            <a:lvl2pPr marL="342891" indent="0">
              <a:buNone/>
              <a:defRPr sz="2000"/>
            </a:lvl2pPr>
            <a:lvl3pPr marL="571486" indent="0">
              <a:buNone/>
              <a:defRPr sz="2000"/>
            </a:lvl3pPr>
            <a:lvl4pPr marL="800080" indent="0">
              <a:buNone/>
              <a:defRPr sz="2000"/>
            </a:lvl4pPr>
            <a:lvl5pPr marL="1028674" indent="0">
              <a:buNone/>
              <a:defRPr sz="2000"/>
            </a:lvl5pPr>
          </a:lstStyle>
          <a:p>
            <a:pPr lvl="0"/>
            <a:r>
              <a:rPr lang="en-US"/>
              <a:t>Session code</a:t>
            </a:r>
          </a:p>
        </p:txBody>
      </p:sp>
    </p:spTree>
    <p:extLst>
      <p:ext uri="{BB962C8B-B14F-4D97-AF65-F5344CB8AC3E}">
        <p14:creationId xmlns:p14="http://schemas.microsoft.com/office/powerpoint/2010/main" val="2378432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9628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1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0227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06532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7236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13490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147211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485843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348976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9774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733162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736560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7320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689277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011299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21147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468807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8575444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2228310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194028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070897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96703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81936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370586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87798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8499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39942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418352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78174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60896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495816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893252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560644"/>
            <a:ext cx="4898137" cy="1239123"/>
          </a:xfrm>
        </p:spPr>
        <p:txBody>
          <a:bodyPr wrap="square">
            <a:spAutoFit/>
          </a:bodyPr>
          <a:lstStyle>
            <a:lvl1pPr marL="0" indent="0">
              <a:lnSpc>
                <a:spcPct val="110000"/>
              </a:lnSpc>
              <a:spcBef>
                <a:spcPts val="1200"/>
              </a:spcBef>
              <a:buNone/>
              <a:defRPr sz="1800">
                <a:latin typeface="+mn-lt"/>
              </a:defRPr>
            </a:lvl1pPr>
            <a:lvl2pPr marL="228594" indent="0">
              <a:buNone/>
              <a:defRPr sz="1600"/>
            </a:lvl2pPr>
            <a:lvl3pPr marL="457189" indent="0">
              <a:buNone/>
              <a:defRPr sz="1200"/>
            </a:lvl3pPr>
            <a:lvl4pPr marL="685783" indent="0">
              <a:buNone/>
              <a:defRPr sz="1100"/>
            </a:lvl4pPr>
            <a:lvl5pPr marL="914377"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280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defTabSz="914377">
              <a:defRPr/>
            </a:pPr>
            <a:r>
              <a:rPr lang="en-US" sz="687">
                <a:solidFill>
                  <a:srgbClr val="3C3C41">
                    <a:tint val="75000"/>
                  </a:srgbClr>
                </a:solidFill>
              </a:rPr>
              <a:t>Microsoft Confidential</a:t>
            </a:r>
          </a:p>
        </p:txBody>
      </p:sp>
    </p:spTree>
    <p:extLst>
      <p:ext uri="{BB962C8B-B14F-4D97-AF65-F5344CB8AC3E}">
        <p14:creationId xmlns:p14="http://schemas.microsoft.com/office/powerpoint/2010/main" val="1839039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163798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3"/>
            <a:ext cx="11655840" cy="430887"/>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65939774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96503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3063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738664"/>
          </a:xfrm>
          <a:prstGeom prst="rect">
            <a:avLst/>
          </a:prstGeom>
        </p:spPr>
        <p:txBody>
          <a:bodyPr anchor="t"/>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98488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416993" y="2784227"/>
            <a:ext cx="11308281"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Tree>
    <p:extLst>
      <p:ext uri="{BB962C8B-B14F-4D97-AF65-F5344CB8AC3E}">
        <p14:creationId xmlns:p14="http://schemas.microsoft.com/office/powerpoint/2010/main" val="400814230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5611660" y="246353"/>
            <a:ext cx="6329491" cy="6363003"/>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344477" y="2298344"/>
            <a:ext cx="1913016"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6435831" y="776563"/>
            <a:ext cx="1078168" cy="599276"/>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24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416993" y="3212637"/>
            <a:ext cx="5474183" cy="820674"/>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a:t>Title here</a:t>
            </a:r>
          </a:p>
        </p:txBody>
      </p:sp>
    </p:spTree>
    <p:extLst>
      <p:ext uri="{BB962C8B-B14F-4D97-AF65-F5344CB8AC3E}">
        <p14:creationId xmlns:p14="http://schemas.microsoft.com/office/powerpoint/2010/main" val="219473316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D0847958-1B36-4AD5-B534-F58FFC1011C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1" rtlCol="0" anchor="ctr"/>
          <a:lstStyle>
            <a:lvl1pPr algn="l">
              <a:defRPr sz="686">
                <a:solidFill>
                  <a:schemeClr val="tx1">
                    <a:tint val="75000"/>
                  </a:schemeClr>
                </a:solidFill>
              </a:defRPr>
            </a:lvl1pPr>
          </a:lstStyle>
          <a:p>
            <a:r>
              <a:rPr lang="en-US">
                <a:solidFill>
                  <a:schemeClr val="bg1">
                    <a:lumMod val="65000"/>
                  </a:schemeClr>
                </a:solidFill>
              </a:rPr>
              <a:t>© Microsoft Corporation                                                                                  			Azure Data						   </a:t>
            </a:r>
            <a:fld id="{E141EBF3-D640-4732-9DEA-263E76C9153D}" type="slidenum">
              <a:rPr lang="en-US" smtClean="0">
                <a:solidFill>
                  <a:schemeClr val="bg1">
                    <a:lumMod val="65000"/>
                  </a:schemeClr>
                </a:solidFill>
              </a:rPr>
              <a:pPr/>
              <a:t>‹#›</a:t>
            </a:fld>
            <a:endParaRPr lang="en-US">
              <a:solidFill>
                <a:schemeClr val="bg1">
                  <a:lumMod val="65000"/>
                </a:schemeClr>
              </a:solidFill>
            </a:endParaRPr>
          </a:p>
        </p:txBody>
      </p:sp>
    </p:spTree>
    <p:extLst>
      <p:ext uri="{BB962C8B-B14F-4D97-AF65-F5344CB8AC3E}">
        <p14:creationId xmlns:p14="http://schemas.microsoft.com/office/powerpoint/2010/main" val="508790084"/>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76143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49C7-78D8-4811-BB9D-B8B2F6E41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ED1C2-74FB-4EA2-AC49-7ECE0C77B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61E8F-79FB-43F3-A093-408287C77EDF}"/>
              </a:ext>
            </a:extLst>
          </p:cNvPr>
          <p:cNvSpPr>
            <a:spLocks noGrp="1"/>
          </p:cNvSpPr>
          <p:nvPr>
            <p:ph type="dt" sz="half" idx="10"/>
          </p:nvPr>
        </p:nvSpPr>
        <p:spPr/>
        <p:txBody>
          <a:bodyPr/>
          <a:lstStyle/>
          <a:p>
            <a:fld id="{C6ADEAB7-A2EB-4D3E-83F4-C150B4CAC298}" type="datetimeFigureOut">
              <a:rPr lang="en-US" smtClean="0"/>
              <a:t>2/19/2020</a:t>
            </a:fld>
            <a:endParaRPr lang="en-US"/>
          </a:p>
        </p:txBody>
      </p:sp>
      <p:sp>
        <p:nvSpPr>
          <p:cNvPr id="5" name="Footer Placeholder 4">
            <a:extLst>
              <a:ext uri="{FF2B5EF4-FFF2-40B4-BE49-F238E27FC236}">
                <a16:creationId xmlns:a16="http://schemas.microsoft.com/office/drawing/2014/main" id="{5D5B5125-F51D-40A8-8E73-662531338C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171C-DFEF-4BBE-AB68-34031366CF27}"/>
              </a:ext>
            </a:extLst>
          </p:cNvPr>
          <p:cNvSpPr>
            <a:spLocks noGrp="1"/>
          </p:cNvSpPr>
          <p:nvPr>
            <p:ph type="sldNum" sz="quarter" idx="12"/>
          </p:nvPr>
        </p:nvSpPr>
        <p:spPr/>
        <p:txBody>
          <a:bodyPr/>
          <a:lstStyle/>
          <a:p>
            <a:fld id="{32190FF2-C3C8-4C01-82F2-CF9545C18AB9}" type="slidenum">
              <a:rPr lang="en-US" smtClean="0"/>
              <a:t>‹#›</a:t>
            </a:fld>
            <a:endParaRPr lang="en-US"/>
          </a:p>
        </p:txBody>
      </p:sp>
    </p:spTree>
    <p:extLst>
      <p:ext uri="{BB962C8B-B14F-4D97-AF65-F5344CB8AC3E}">
        <p14:creationId xmlns:p14="http://schemas.microsoft.com/office/powerpoint/2010/main" val="119322827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52570926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41699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41699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4256788"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4256788"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809658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809658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762102716"/>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98BB7-F343-46E2-8EA6-DA9254594F76}"/>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97739FF1-7DA0-489C-B29D-DD51920513E8}"/>
              </a:ext>
            </a:extLst>
          </p:cNvPr>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CF8AB32-21E1-4E1C-856F-9FDACF420FB5}"/>
              </a:ext>
            </a:extLst>
          </p:cNvPr>
          <p:cNvSpPr>
            <a:spLocks noGrp="1"/>
          </p:cNvSpPr>
          <p:nvPr>
            <p:ph type="dt" sz="half" idx="10"/>
          </p:nvPr>
        </p:nvSpPr>
        <p:spPr/>
        <p:txBody>
          <a:bodyPr/>
          <a:lstStyle/>
          <a:p>
            <a:fld id="{7BEEAACF-8C87-44EA-A065-A1173270F563}" type="datetimeFigureOut">
              <a:rPr lang="en-US" smtClean="0"/>
              <a:t>2/19/2020</a:t>
            </a:fld>
            <a:endParaRPr lang="en-US"/>
          </a:p>
        </p:txBody>
      </p:sp>
      <p:sp>
        <p:nvSpPr>
          <p:cNvPr id="5" name="Footer Placeholder 4">
            <a:extLst>
              <a:ext uri="{FF2B5EF4-FFF2-40B4-BE49-F238E27FC236}">
                <a16:creationId xmlns:a16="http://schemas.microsoft.com/office/drawing/2014/main" id="{59E09E3B-B58E-48C5-9D2C-A3A775CAF5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1F00BA-96CF-41BE-8D81-32E0372D669D}"/>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95988539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E32E0-DC72-4561-A356-05B22D207F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1EAE11-0ACC-4AD1-A48B-F76B6876F1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4508D5-8A04-44DA-918D-9DF372E8846F}"/>
              </a:ext>
            </a:extLst>
          </p:cNvPr>
          <p:cNvSpPr>
            <a:spLocks noGrp="1"/>
          </p:cNvSpPr>
          <p:nvPr>
            <p:ph type="dt" sz="half" idx="10"/>
          </p:nvPr>
        </p:nvSpPr>
        <p:spPr/>
        <p:txBody>
          <a:bodyPr/>
          <a:lstStyle/>
          <a:p>
            <a:fld id="{7BEEAACF-8C87-44EA-A065-A1173270F563}" type="datetimeFigureOut">
              <a:rPr lang="en-US" smtClean="0"/>
              <a:t>2/19/2020</a:t>
            </a:fld>
            <a:endParaRPr lang="en-US"/>
          </a:p>
        </p:txBody>
      </p:sp>
      <p:sp>
        <p:nvSpPr>
          <p:cNvPr id="5" name="Footer Placeholder 4">
            <a:extLst>
              <a:ext uri="{FF2B5EF4-FFF2-40B4-BE49-F238E27FC236}">
                <a16:creationId xmlns:a16="http://schemas.microsoft.com/office/drawing/2014/main" id="{80F0DBF4-F638-434B-B8D5-C108FFA6FD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2CA953-BA24-4581-B9F1-D7B7B0DCDD2C}"/>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185141958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CAD86-3EC1-43E3-A8B1-7F607DE9A7EF}"/>
              </a:ext>
            </a:extLst>
          </p:cNvPr>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05D76CDF-B721-44C6-AE1F-991CD4DFF13D}"/>
              </a:ext>
            </a:extLst>
          </p:cNvPr>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2ED0A7-1E88-4912-B23D-79AE0EF22EDB}"/>
              </a:ext>
            </a:extLst>
          </p:cNvPr>
          <p:cNvSpPr>
            <a:spLocks noGrp="1"/>
          </p:cNvSpPr>
          <p:nvPr>
            <p:ph type="dt" sz="half" idx="10"/>
          </p:nvPr>
        </p:nvSpPr>
        <p:spPr/>
        <p:txBody>
          <a:bodyPr/>
          <a:lstStyle/>
          <a:p>
            <a:fld id="{7BEEAACF-8C87-44EA-A065-A1173270F563}" type="datetimeFigureOut">
              <a:rPr lang="en-US" smtClean="0"/>
              <a:t>2/19/2020</a:t>
            </a:fld>
            <a:endParaRPr lang="en-US"/>
          </a:p>
        </p:txBody>
      </p:sp>
      <p:sp>
        <p:nvSpPr>
          <p:cNvPr id="5" name="Footer Placeholder 4">
            <a:extLst>
              <a:ext uri="{FF2B5EF4-FFF2-40B4-BE49-F238E27FC236}">
                <a16:creationId xmlns:a16="http://schemas.microsoft.com/office/drawing/2014/main" id="{29931806-7B3A-4EFB-9168-BE3EF23E50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400D7F-B597-4C36-8F3F-3E36B6D292B9}"/>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33112013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180677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31358-2DF3-4D9E-9693-0CE6762B8B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41D9CA-4FEA-466D-92FE-21D16A9B0A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20A138-B8B9-42D5-8F21-050D3657E1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113AE4-B5EA-4318-B5F7-59955C9B9F84}"/>
              </a:ext>
            </a:extLst>
          </p:cNvPr>
          <p:cNvSpPr>
            <a:spLocks noGrp="1"/>
          </p:cNvSpPr>
          <p:nvPr>
            <p:ph type="dt" sz="half" idx="10"/>
          </p:nvPr>
        </p:nvSpPr>
        <p:spPr/>
        <p:txBody>
          <a:bodyPr/>
          <a:lstStyle/>
          <a:p>
            <a:fld id="{7BEEAACF-8C87-44EA-A065-A1173270F563}" type="datetimeFigureOut">
              <a:rPr lang="en-US" smtClean="0"/>
              <a:t>2/19/2020</a:t>
            </a:fld>
            <a:endParaRPr lang="en-US"/>
          </a:p>
        </p:txBody>
      </p:sp>
      <p:sp>
        <p:nvSpPr>
          <p:cNvPr id="6" name="Footer Placeholder 5">
            <a:extLst>
              <a:ext uri="{FF2B5EF4-FFF2-40B4-BE49-F238E27FC236}">
                <a16:creationId xmlns:a16="http://schemas.microsoft.com/office/drawing/2014/main" id="{52E33B1C-542D-4D2A-AC69-BFDCDCF1EE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1CC229-82E9-49E7-9252-DAF6A7BE2E7D}"/>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245935794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E0A33-B0D2-4A52-9CDD-333F7A597453}"/>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478368-9B21-4EA4-A1FC-F3B617EACDD2}"/>
              </a:ext>
            </a:extLst>
          </p:cNvPr>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9045A8-5245-44D3-A63B-E4FB4CA004F5}"/>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00F5E4-7B58-4259-9E48-208DA8E12F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EC9D840-1238-47C9-A10B-7108601A81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60D7FA-422B-4BC7-B0A9-6C7B92E749FC}"/>
              </a:ext>
            </a:extLst>
          </p:cNvPr>
          <p:cNvSpPr>
            <a:spLocks noGrp="1"/>
          </p:cNvSpPr>
          <p:nvPr>
            <p:ph type="dt" sz="half" idx="10"/>
          </p:nvPr>
        </p:nvSpPr>
        <p:spPr/>
        <p:txBody>
          <a:bodyPr/>
          <a:lstStyle/>
          <a:p>
            <a:fld id="{7BEEAACF-8C87-44EA-A065-A1173270F563}" type="datetimeFigureOut">
              <a:rPr lang="en-US" smtClean="0"/>
              <a:t>2/19/2020</a:t>
            </a:fld>
            <a:endParaRPr lang="en-US"/>
          </a:p>
        </p:txBody>
      </p:sp>
      <p:sp>
        <p:nvSpPr>
          <p:cNvPr id="8" name="Footer Placeholder 7">
            <a:extLst>
              <a:ext uri="{FF2B5EF4-FFF2-40B4-BE49-F238E27FC236}">
                <a16:creationId xmlns:a16="http://schemas.microsoft.com/office/drawing/2014/main" id="{76F695D6-F572-4028-8948-AB6EA6CEEB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7D0D25-365E-4789-B91F-BA2838A6445B}"/>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2110814459"/>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0175F-B8C2-43CB-85E9-0D30CBB7F4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6B8D59-DC63-4FAC-A264-CE347ECC03EE}"/>
              </a:ext>
            </a:extLst>
          </p:cNvPr>
          <p:cNvSpPr>
            <a:spLocks noGrp="1"/>
          </p:cNvSpPr>
          <p:nvPr>
            <p:ph type="dt" sz="half" idx="10"/>
          </p:nvPr>
        </p:nvSpPr>
        <p:spPr/>
        <p:txBody>
          <a:bodyPr/>
          <a:lstStyle/>
          <a:p>
            <a:fld id="{7BEEAACF-8C87-44EA-A065-A1173270F563}" type="datetimeFigureOut">
              <a:rPr lang="en-US" smtClean="0"/>
              <a:t>2/19/2020</a:t>
            </a:fld>
            <a:endParaRPr lang="en-US"/>
          </a:p>
        </p:txBody>
      </p:sp>
      <p:sp>
        <p:nvSpPr>
          <p:cNvPr id="4" name="Footer Placeholder 3">
            <a:extLst>
              <a:ext uri="{FF2B5EF4-FFF2-40B4-BE49-F238E27FC236}">
                <a16:creationId xmlns:a16="http://schemas.microsoft.com/office/drawing/2014/main" id="{98845C19-ACD0-4689-A265-829C14E1EE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D0987D-0008-487D-BD69-C75BB50DF4E8}"/>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253875933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462471-C052-4CD7-ABFF-7061C7C22A90}"/>
              </a:ext>
            </a:extLst>
          </p:cNvPr>
          <p:cNvSpPr>
            <a:spLocks noGrp="1"/>
          </p:cNvSpPr>
          <p:nvPr>
            <p:ph type="dt" sz="half" idx="10"/>
          </p:nvPr>
        </p:nvSpPr>
        <p:spPr/>
        <p:txBody>
          <a:bodyPr/>
          <a:lstStyle/>
          <a:p>
            <a:fld id="{7BEEAACF-8C87-44EA-A065-A1173270F563}" type="datetimeFigureOut">
              <a:rPr lang="en-US" smtClean="0"/>
              <a:t>2/19/2020</a:t>
            </a:fld>
            <a:endParaRPr lang="en-US"/>
          </a:p>
        </p:txBody>
      </p:sp>
      <p:sp>
        <p:nvSpPr>
          <p:cNvPr id="3" name="Footer Placeholder 2">
            <a:extLst>
              <a:ext uri="{FF2B5EF4-FFF2-40B4-BE49-F238E27FC236}">
                <a16:creationId xmlns:a16="http://schemas.microsoft.com/office/drawing/2014/main" id="{75D033D0-8AAE-4773-9BB5-AB2F4FC0D9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CF842BE-8EFB-45C5-86B4-01CBFC9B8AE7}"/>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2771505210"/>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2B612-FBB1-4193-A738-FDAB6113DCF1}"/>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37A079-CC1D-4CA9-A71E-B8A702228F75}"/>
              </a:ext>
            </a:extLst>
          </p:cNvPr>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D08100-3484-439A-8DDA-E9FA395BF438}"/>
              </a:ext>
            </a:extLst>
          </p:cNvPr>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86EEF1-CE9C-4278-9E81-61285100F4AD}"/>
              </a:ext>
            </a:extLst>
          </p:cNvPr>
          <p:cNvSpPr>
            <a:spLocks noGrp="1"/>
          </p:cNvSpPr>
          <p:nvPr>
            <p:ph type="dt" sz="half" idx="10"/>
          </p:nvPr>
        </p:nvSpPr>
        <p:spPr/>
        <p:txBody>
          <a:bodyPr/>
          <a:lstStyle/>
          <a:p>
            <a:fld id="{7BEEAACF-8C87-44EA-A065-A1173270F563}" type="datetimeFigureOut">
              <a:rPr lang="en-US" smtClean="0"/>
              <a:t>2/19/2020</a:t>
            </a:fld>
            <a:endParaRPr lang="en-US"/>
          </a:p>
        </p:txBody>
      </p:sp>
      <p:sp>
        <p:nvSpPr>
          <p:cNvPr id="6" name="Footer Placeholder 5">
            <a:extLst>
              <a:ext uri="{FF2B5EF4-FFF2-40B4-BE49-F238E27FC236}">
                <a16:creationId xmlns:a16="http://schemas.microsoft.com/office/drawing/2014/main" id="{51C6AE56-FB39-40FC-9DF7-F0C52016D0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35E3E2-335C-46C8-AEFB-66D6FF6F5A4D}"/>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722675469"/>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63AE4-16FA-4B94-8A1A-F0C34404EDD2}"/>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433886-CFFF-4A9F-B585-6DA1584DD69C}"/>
              </a:ext>
            </a:extLst>
          </p:cNvPr>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a:extLst>
              <a:ext uri="{FF2B5EF4-FFF2-40B4-BE49-F238E27FC236}">
                <a16:creationId xmlns:a16="http://schemas.microsoft.com/office/drawing/2014/main" id="{8C28FE14-BE00-4188-9486-AE5F90187EC3}"/>
              </a:ext>
            </a:extLst>
          </p:cNvPr>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317CAA-4DB8-4E51-81BC-D3CDBF5C069E}"/>
              </a:ext>
            </a:extLst>
          </p:cNvPr>
          <p:cNvSpPr>
            <a:spLocks noGrp="1"/>
          </p:cNvSpPr>
          <p:nvPr>
            <p:ph type="dt" sz="half" idx="10"/>
          </p:nvPr>
        </p:nvSpPr>
        <p:spPr/>
        <p:txBody>
          <a:bodyPr/>
          <a:lstStyle/>
          <a:p>
            <a:fld id="{7BEEAACF-8C87-44EA-A065-A1173270F563}" type="datetimeFigureOut">
              <a:rPr lang="en-US" smtClean="0"/>
              <a:t>2/19/2020</a:t>
            </a:fld>
            <a:endParaRPr lang="en-US"/>
          </a:p>
        </p:txBody>
      </p:sp>
      <p:sp>
        <p:nvSpPr>
          <p:cNvPr id="6" name="Footer Placeholder 5">
            <a:extLst>
              <a:ext uri="{FF2B5EF4-FFF2-40B4-BE49-F238E27FC236}">
                <a16:creationId xmlns:a16="http://schemas.microsoft.com/office/drawing/2014/main" id="{D5D055B3-5FF9-43B3-A7C1-D370E25C26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1F097D-F25F-4502-98C1-53D9F04BC645}"/>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1398013504"/>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245AA-439C-4413-8B43-6DACC47395E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85C2F35-2B4D-4CC3-9EEB-CABB90A017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C8A1C8-14A5-495B-989B-0009757935FA}"/>
              </a:ext>
            </a:extLst>
          </p:cNvPr>
          <p:cNvSpPr>
            <a:spLocks noGrp="1"/>
          </p:cNvSpPr>
          <p:nvPr>
            <p:ph type="dt" sz="half" idx="10"/>
          </p:nvPr>
        </p:nvSpPr>
        <p:spPr/>
        <p:txBody>
          <a:bodyPr/>
          <a:lstStyle/>
          <a:p>
            <a:fld id="{7BEEAACF-8C87-44EA-A065-A1173270F563}" type="datetimeFigureOut">
              <a:rPr lang="en-US" smtClean="0"/>
              <a:t>2/19/2020</a:t>
            </a:fld>
            <a:endParaRPr lang="en-US"/>
          </a:p>
        </p:txBody>
      </p:sp>
      <p:sp>
        <p:nvSpPr>
          <p:cNvPr id="5" name="Footer Placeholder 4">
            <a:extLst>
              <a:ext uri="{FF2B5EF4-FFF2-40B4-BE49-F238E27FC236}">
                <a16:creationId xmlns:a16="http://schemas.microsoft.com/office/drawing/2014/main" id="{6E923362-7938-4B26-BA4D-ACD8DEC102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7E34A5-47AB-4A32-BC5D-D7B45F3261A0}"/>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4008484435"/>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79F28-28D4-496B-A485-0FC1EA5D6423}"/>
              </a:ext>
            </a:extLst>
          </p:cNvPr>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094956-32AA-4CB3-8F16-97286F08F3DB}"/>
              </a:ext>
            </a:extLst>
          </p:cNvPr>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BDDABC-745C-4CD8-9C41-C060E15B6CCF}"/>
              </a:ext>
            </a:extLst>
          </p:cNvPr>
          <p:cNvSpPr>
            <a:spLocks noGrp="1"/>
          </p:cNvSpPr>
          <p:nvPr>
            <p:ph type="dt" sz="half" idx="10"/>
          </p:nvPr>
        </p:nvSpPr>
        <p:spPr/>
        <p:txBody>
          <a:bodyPr/>
          <a:lstStyle/>
          <a:p>
            <a:fld id="{7BEEAACF-8C87-44EA-A065-A1173270F563}" type="datetimeFigureOut">
              <a:rPr lang="en-US" smtClean="0"/>
              <a:t>2/19/2020</a:t>
            </a:fld>
            <a:endParaRPr lang="en-US"/>
          </a:p>
        </p:txBody>
      </p:sp>
      <p:sp>
        <p:nvSpPr>
          <p:cNvPr id="5" name="Footer Placeholder 4">
            <a:extLst>
              <a:ext uri="{FF2B5EF4-FFF2-40B4-BE49-F238E27FC236}">
                <a16:creationId xmlns:a16="http://schemas.microsoft.com/office/drawing/2014/main" id="{110CD9BD-38B1-4509-AAA3-8C23D3E345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2C6FE9-C805-499D-AE92-7FB1E2E7ED98}"/>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295205561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6" y="300004"/>
            <a:ext cx="11306469" cy="813819"/>
          </a:xfrm>
        </p:spPr>
        <p:txBody>
          <a:bodyPr/>
          <a:lstStyle/>
          <a:p>
            <a:r>
              <a:rPr lang="en-US"/>
              <a:t>Click to edit Master title style</a:t>
            </a:r>
          </a:p>
        </p:txBody>
      </p:sp>
    </p:spTree>
    <p:extLst>
      <p:ext uri="{BB962C8B-B14F-4D97-AF65-F5344CB8AC3E}">
        <p14:creationId xmlns:p14="http://schemas.microsoft.com/office/powerpoint/2010/main" val="167760423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31526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with breadcrum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5217" y="457200"/>
            <a:ext cx="11018520" cy="492443"/>
          </a:xfrm>
        </p:spPr>
        <p:txBody>
          <a:bodyPr/>
          <a:lstStyle/>
          <a:p>
            <a:r>
              <a:rPr lang="en-US" dirty="0"/>
              <a:t>Click to edit Master title style</a:t>
            </a:r>
          </a:p>
        </p:txBody>
      </p:sp>
      <p:sp>
        <p:nvSpPr>
          <p:cNvPr id="4" name="Text Placeholder 5">
            <a:extLst>
              <a:ext uri="{FF2B5EF4-FFF2-40B4-BE49-F238E27FC236}">
                <a16:creationId xmlns:a16="http://schemas.microsoft.com/office/drawing/2014/main" id="{79E18D4A-A473-934A-8113-02AC50E0470C}"/>
              </a:ext>
            </a:extLst>
          </p:cNvPr>
          <p:cNvSpPr>
            <a:spLocks noGrp="1"/>
          </p:cNvSpPr>
          <p:nvPr>
            <p:ph type="body" sz="quarter" idx="11" hasCustomPrompt="1"/>
          </p:nvPr>
        </p:nvSpPr>
        <p:spPr>
          <a:xfrm>
            <a:off x="202019" y="6499891"/>
            <a:ext cx="2807497" cy="184666"/>
          </a:xfrm>
        </p:spPr>
        <p:txBody>
          <a:bodyPr/>
          <a:lstStyle>
            <a:lvl1pPr marL="0" indent="0">
              <a:buNone/>
              <a:defRPr lang="en-US" sz="1200" kern="0" dirty="0" smtClean="0">
                <a:solidFill>
                  <a:srgbClr val="0078D4"/>
                </a:solidFill>
                <a:latin typeface="+mj-lt"/>
                <a:ea typeface="+mn-ea"/>
                <a:cs typeface="Segoe UI" panose="020B0502040204020203" pitchFamily="34" charset="0"/>
              </a:defRPr>
            </a:lvl1pPr>
            <a:lvl2pPr marL="228600" indent="0">
              <a:buNone/>
              <a:defRPr/>
            </a:lvl2pPr>
          </a:lstStyle>
          <a:p>
            <a:pPr lvl="0"/>
            <a:r>
              <a:rPr lang="en-US" dirty="0"/>
              <a:t>Breadcrumb</a:t>
            </a:r>
          </a:p>
        </p:txBody>
      </p:sp>
    </p:spTree>
    <p:extLst>
      <p:ext uri="{BB962C8B-B14F-4D97-AF65-F5344CB8AC3E}">
        <p14:creationId xmlns:p14="http://schemas.microsoft.com/office/powerpoint/2010/main" val="5347131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841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8499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99562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4037722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121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49001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28689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5689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9021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23624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80" name="Group 79">
            <a:extLst>
              <a:ext uri="{FF2B5EF4-FFF2-40B4-BE49-F238E27FC236}">
                <a16:creationId xmlns:a16="http://schemas.microsoft.com/office/drawing/2014/main" id="{600A898A-C854-4786-87E7-C485F6912A2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8D9CA146-06AE-4C41-BBB5-FFE4635CBDE6}"/>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BDBA5663-C5B3-4372-B1AA-94A07FBE9FD3}"/>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1" name="Freeform: Shape 90">
                <a:extLst>
                  <a:ext uri="{FF2B5EF4-FFF2-40B4-BE49-F238E27FC236}">
                    <a16:creationId xmlns:a16="http://schemas.microsoft.com/office/drawing/2014/main" id="{868E7265-3D30-408A-9F22-1EB9CA588431}"/>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2" name="Freeform: Shape 91">
                <a:extLst>
                  <a:ext uri="{FF2B5EF4-FFF2-40B4-BE49-F238E27FC236}">
                    <a16:creationId xmlns:a16="http://schemas.microsoft.com/office/drawing/2014/main" id="{B2B4FB48-4C28-4012-879B-0955C5093997}"/>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3" name="Freeform: Shape 92">
                <a:extLst>
                  <a:ext uri="{FF2B5EF4-FFF2-40B4-BE49-F238E27FC236}">
                    <a16:creationId xmlns:a16="http://schemas.microsoft.com/office/drawing/2014/main" id="{22046105-D07D-49DC-B65A-04EB6964352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4" name="Freeform: Shape 93">
                <a:extLst>
                  <a:ext uri="{FF2B5EF4-FFF2-40B4-BE49-F238E27FC236}">
                    <a16:creationId xmlns:a16="http://schemas.microsoft.com/office/drawing/2014/main" id="{2720B2B0-8839-4C92-BBA7-31E7CFE06A4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5" name="Freeform: Shape 94">
                <a:extLst>
                  <a:ext uri="{FF2B5EF4-FFF2-40B4-BE49-F238E27FC236}">
                    <a16:creationId xmlns:a16="http://schemas.microsoft.com/office/drawing/2014/main" id="{3EAE8122-1D82-45FA-B1B6-98A75212FF00}"/>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6" name="Freeform: Shape 95">
                <a:extLst>
                  <a:ext uri="{FF2B5EF4-FFF2-40B4-BE49-F238E27FC236}">
                    <a16:creationId xmlns:a16="http://schemas.microsoft.com/office/drawing/2014/main" id="{D5BBFB25-A9D6-4664-BF4B-CAC0A64ACD47}"/>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7" name="Freeform: Shape 96">
                <a:extLst>
                  <a:ext uri="{FF2B5EF4-FFF2-40B4-BE49-F238E27FC236}">
                    <a16:creationId xmlns:a16="http://schemas.microsoft.com/office/drawing/2014/main" id="{8E433664-1F69-4F21-AEC1-DDBE9B997B63}"/>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8" name="Freeform: Shape 97">
                <a:extLst>
                  <a:ext uri="{FF2B5EF4-FFF2-40B4-BE49-F238E27FC236}">
                    <a16:creationId xmlns:a16="http://schemas.microsoft.com/office/drawing/2014/main" id="{6B5B76C8-170D-40B3-B2C7-4F18EC517EA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9" name="Freeform: Shape 98">
                <a:extLst>
                  <a:ext uri="{FF2B5EF4-FFF2-40B4-BE49-F238E27FC236}">
                    <a16:creationId xmlns:a16="http://schemas.microsoft.com/office/drawing/2014/main" id="{B3A78843-B151-477E-94AD-8DD0245356CE}"/>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0" name="Freeform: Shape 99">
                <a:extLst>
                  <a:ext uri="{FF2B5EF4-FFF2-40B4-BE49-F238E27FC236}">
                    <a16:creationId xmlns:a16="http://schemas.microsoft.com/office/drawing/2014/main" id="{3ED324A3-17D9-40A1-8B6A-18DB8AF36A3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1" name="Freeform: Shape 100">
                <a:extLst>
                  <a:ext uri="{FF2B5EF4-FFF2-40B4-BE49-F238E27FC236}">
                    <a16:creationId xmlns:a16="http://schemas.microsoft.com/office/drawing/2014/main" id="{A7016E04-41DC-4457-920D-65A74AEC96C2}"/>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2" name="Freeform: Shape 101">
                <a:extLst>
                  <a:ext uri="{FF2B5EF4-FFF2-40B4-BE49-F238E27FC236}">
                    <a16:creationId xmlns:a16="http://schemas.microsoft.com/office/drawing/2014/main" id="{13C02578-8557-4556-8330-9346C438C14E}"/>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3" name="Freeform: Shape 102">
                <a:extLst>
                  <a:ext uri="{FF2B5EF4-FFF2-40B4-BE49-F238E27FC236}">
                    <a16:creationId xmlns:a16="http://schemas.microsoft.com/office/drawing/2014/main" id="{08CC9854-5FB6-4E31-B505-F02E31DBA137}"/>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4" name="Freeform: Shape 103">
                <a:extLst>
                  <a:ext uri="{FF2B5EF4-FFF2-40B4-BE49-F238E27FC236}">
                    <a16:creationId xmlns:a16="http://schemas.microsoft.com/office/drawing/2014/main" id="{0D6513E3-39F2-417E-A0B7-F9C2337209F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5" name="Freeform: Shape 104">
                <a:extLst>
                  <a:ext uri="{FF2B5EF4-FFF2-40B4-BE49-F238E27FC236}">
                    <a16:creationId xmlns:a16="http://schemas.microsoft.com/office/drawing/2014/main" id="{F2D4F738-2527-4052-9170-50B6058CDB31}"/>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106" name="Straight Connector 105">
                <a:extLst>
                  <a:ext uri="{FF2B5EF4-FFF2-40B4-BE49-F238E27FC236}">
                    <a16:creationId xmlns:a16="http://schemas.microsoft.com/office/drawing/2014/main" id="{383DB303-ED02-4053-8B41-E1664593705D}"/>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913EC4EF-19A3-42CC-9B68-A52C80575F47}"/>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ECF275BF-1709-4A94-A739-091F1A6A1B2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88" name="Freeform: Shape 87">
                <a:extLst>
                  <a:ext uri="{FF2B5EF4-FFF2-40B4-BE49-F238E27FC236}">
                    <a16:creationId xmlns:a16="http://schemas.microsoft.com/office/drawing/2014/main" id="{5FDFFB25-FCC9-4A93-BCAF-01426DB1A7B7}"/>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89" name="Freeform: Shape 88">
                <a:extLst>
                  <a:ext uri="{FF2B5EF4-FFF2-40B4-BE49-F238E27FC236}">
                    <a16:creationId xmlns:a16="http://schemas.microsoft.com/office/drawing/2014/main" id="{748D1CD3-1BF6-4754-A9A8-C17F6D904D1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83" name="Group 82">
              <a:extLst>
                <a:ext uri="{FF2B5EF4-FFF2-40B4-BE49-F238E27FC236}">
                  <a16:creationId xmlns:a16="http://schemas.microsoft.com/office/drawing/2014/main" id="{7B0426A5-EFEF-4075-AC25-7B15753656E0}"/>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E679E4B1-D087-4329-9579-6909339E21B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85" name="Freeform: Shape 84">
                <a:extLst>
                  <a:ext uri="{FF2B5EF4-FFF2-40B4-BE49-F238E27FC236}">
                    <a16:creationId xmlns:a16="http://schemas.microsoft.com/office/drawing/2014/main" id="{995C04D1-E711-4872-A970-5806EA02D63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86" name="Freeform: Shape 85">
                <a:extLst>
                  <a:ext uri="{FF2B5EF4-FFF2-40B4-BE49-F238E27FC236}">
                    <a16:creationId xmlns:a16="http://schemas.microsoft.com/office/drawing/2014/main" id="{D02ABF35-737F-478A-BB70-178397F692ED}"/>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65841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83164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5567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87761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76312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54099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992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995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581944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146305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1292118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80" name="Group 79">
            <a:extLst>
              <a:ext uri="{FF2B5EF4-FFF2-40B4-BE49-F238E27FC236}">
                <a16:creationId xmlns:a16="http://schemas.microsoft.com/office/drawing/2014/main" id="{521145ED-15B2-4878-88BA-BD52A6B7015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6B6377E8-C20D-47BA-992C-78572A997980}"/>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3F341476-B728-4E0A-B2F8-6224A7A594D0}"/>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1" name="Freeform: Shape 90">
                <a:extLst>
                  <a:ext uri="{FF2B5EF4-FFF2-40B4-BE49-F238E27FC236}">
                    <a16:creationId xmlns:a16="http://schemas.microsoft.com/office/drawing/2014/main" id="{655D239E-00C3-427B-ADA7-1AC583BA2BFE}"/>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2" name="Freeform: Shape 91">
                <a:extLst>
                  <a:ext uri="{FF2B5EF4-FFF2-40B4-BE49-F238E27FC236}">
                    <a16:creationId xmlns:a16="http://schemas.microsoft.com/office/drawing/2014/main" id="{1932C6DD-9BF9-412C-B311-475A636BF050}"/>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3" name="Freeform: Shape 92">
                <a:extLst>
                  <a:ext uri="{FF2B5EF4-FFF2-40B4-BE49-F238E27FC236}">
                    <a16:creationId xmlns:a16="http://schemas.microsoft.com/office/drawing/2014/main" id="{FE1BBB77-4896-49FA-A7BB-E6425636C87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4" name="Freeform: Shape 93">
                <a:extLst>
                  <a:ext uri="{FF2B5EF4-FFF2-40B4-BE49-F238E27FC236}">
                    <a16:creationId xmlns:a16="http://schemas.microsoft.com/office/drawing/2014/main" id="{C15D4A7F-5951-43E0-B784-91AE08065FE2}"/>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5" name="Freeform: Shape 94">
                <a:extLst>
                  <a:ext uri="{FF2B5EF4-FFF2-40B4-BE49-F238E27FC236}">
                    <a16:creationId xmlns:a16="http://schemas.microsoft.com/office/drawing/2014/main" id="{A4506F70-FD55-4537-9265-9582326DB16F}"/>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6" name="Freeform: Shape 95">
                <a:extLst>
                  <a:ext uri="{FF2B5EF4-FFF2-40B4-BE49-F238E27FC236}">
                    <a16:creationId xmlns:a16="http://schemas.microsoft.com/office/drawing/2014/main" id="{B25C9439-322A-40A0-82D0-F9CDDFF9993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7" name="Freeform: Shape 96">
                <a:extLst>
                  <a:ext uri="{FF2B5EF4-FFF2-40B4-BE49-F238E27FC236}">
                    <a16:creationId xmlns:a16="http://schemas.microsoft.com/office/drawing/2014/main" id="{CB076121-8E6C-4E2C-A02D-B783C6A1FE4D}"/>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8" name="Freeform: Shape 97">
                <a:extLst>
                  <a:ext uri="{FF2B5EF4-FFF2-40B4-BE49-F238E27FC236}">
                    <a16:creationId xmlns:a16="http://schemas.microsoft.com/office/drawing/2014/main" id="{6C982970-DD23-4E38-BCF5-8584D6373C41}"/>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9" name="Freeform: Shape 98">
                <a:extLst>
                  <a:ext uri="{FF2B5EF4-FFF2-40B4-BE49-F238E27FC236}">
                    <a16:creationId xmlns:a16="http://schemas.microsoft.com/office/drawing/2014/main" id="{24A84652-31EB-4B12-A7F6-9AF3F288AA24}"/>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0" name="Freeform: Shape 99">
                <a:extLst>
                  <a:ext uri="{FF2B5EF4-FFF2-40B4-BE49-F238E27FC236}">
                    <a16:creationId xmlns:a16="http://schemas.microsoft.com/office/drawing/2014/main" id="{9FD19A90-52A2-49B2-97D6-CB49D9C5F77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1" name="Freeform: Shape 100">
                <a:extLst>
                  <a:ext uri="{FF2B5EF4-FFF2-40B4-BE49-F238E27FC236}">
                    <a16:creationId xmlns:a16="http://schemas.microsoft.com/office/drawing/2014/main" id="{0BAD7BE1-E615-4471-9A67-34C09C31CEB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2" name="Freeform: Shape 101">
                <a:extLst>
                  <a:ext uri="{FF2B5EF4-FFF2-40B4-BE49-F238E27FC236}">
                    <a16:creationId xmlns:a16="http://schemas.microsoft.com/office/drawing/2014/main" id="{4F4EED83-41A8-49F9-9FBC-CC742F5858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3" name="Freeform: Shape 102">
                <a:extLst>
                  <a:ext uri="{FF2B5EF4-FFF2-40B4-BE49-F238E27FC236}">
                    <a16:creationId xmlns:a16="http://schemas.microsoft.com/office/drawing/2014/main" id="{AE3D32E2-E4E9-424E-9F48-CB015D973F08}"/>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4" name="Freeform: Shape 103">
                <a:extLst>
                  <a:ext uri="{FF2B5EF4-FFF2-40B4-BE49-F238E27FC236}">
                    <a16:creationId xmlns:a16="http://schemas.microsoft.com/office/drawing/2014/main" id="{64AD9ECB-18F6-4638-9690-D62A6BEEF13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5" name="Freeform: Shape 104">
                <a:extLst>
                  <a:ext uri="{FF2B5EF4-FFF2-40B4-BE49-F238E27FC236}">
                    <a16:creationId xmlns:a16="http://schemas.microsoft.com/office/drawing/2014/main" id="{DFC4E747-6DA2-4173-A258-108C6BF7426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106" name="Straight Connector 105">
                <a:extLst>
                  <a:ext uri="{FF2B5EF4-FFF2-40B4-BE49-F238E27FC236}">
                    <a16:creationId xmlns:a16="http://schemas.microsoft.com/office/drawing/2014/main" id="{70F8EBB4-FE90-49B7-B59F-9D92659ABE93}"/>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50F4A27F-4A04-436E-8826-90A82D706196}"/>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40E99431-397E-4CAB-8F7A-B2793EA36CAF}"/>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88" name="Freeform: Shape 87">
                <a:extLst>
                  <a:ext uri="{FF2B5EF4-FFF2-40B4-BE49-F238E27FC236}">
                    <a16:creationId xmlns:a16="http://schemas.microsoft.com/office/drawing/2014/main" id="{3DADE91B-55F9-4E86-B564-9784884412F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89" name="Freeform: Shape 88">
                <a:extLst>
                  <a:ext uri="{FF2B5EF4-FFF2-40B4-BE49-F238E27FC236}">
                    <a16:creationId xmlns:a16="http://schemas.microsoft.com/office/drawing/2014/main" id="{362FFDBE-61F4-4756-8B99-A38C509DACFD}"/>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83" name="Group 82">
              <a:extLst>
                <a:ext uri="{FF2B5EF4-FFF2-40B4-BE49-F238E27FC236}">
                  <a16:creationId xmlns:a16="http://schemas.microsoft.com/office/drawing/2014/main" id="{58D93CCD-027F-4CB1-9548-08F5DC9D53BC}"/>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5227E026-EC75-48A9-8BA2-8CB8AEFE3EF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85" name="Freeform: Shape 84">
                <a:extLst>
                  <a:ext uri="{FF2B5EF4-FFF2-40B4-BE49-F238E27FC236}">
                    <a16:creationId xmlns:a16="http://schemas.microsoft.com/office/drawing/2014/main" id="{05985668-D276-4809-8F42-9F2553DAF160}"/>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86" name="Freeform: Shape 85">
                <a:extLst>
                  <a:ext uri="{FF2B5EF4-FFF2-40B4-BE49-F238E27FC236}">
                    <a16:creationId xmlns:a16="http://schemas.microsoft.com/office/drawing/2014/main" id="{42A7E057-3EAA-4D8A-AFA1-50921E4240E2}"/>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37361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5265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124683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90" cy="1793104"/>
          </a:xfrm>
          <a:noFill/>
        </p:spPr>
        <p:txBody>
          <a:bodyPr lIns="0" tIns="0" rIns="0" bIns="182880" anchor="b" anchorCtr="0"/>
          <a:lstStyle>
            <a:lvl1pPr>
              <a:defRPr sz="4703"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3" y="4847662"/>
            <a:ext cx="9602818" cy="724497"/>
          </a:xfrm>
        </p:spPr>
        <p:txBody>
          <a:bodyPr/>
          <a:lstStyle>
            <a:lvl1pPr>
              <a:defRPr sz="1766"/>
            </a:lvl1pPr>
            <a:lvl2pPr>
              <a:defRPr sz="1766"/>
            </a:lvl2pPr>
            <a:lvl3pPr>
              <a:defRPr sz="1370"/>
            </a:lvl3pPr>
            <a:lvl4pPr>
              <a:defRPr sz="1370"/>
            </a:lvl4pPr>
            <a:lvl5pPr>
              <a:defRPr sz="1028"/>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1357542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3"/>
            <a:ext cx="9609046"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90" cy="1793104"/>
          </a:xfrm>
          <a:noFill/>
        </p:spPr>
        <p:txBody>
          <a:bodyPr lIns="0" tIns="0" rIns="0" bIns="182880" anchor="b" anchorCtr="0"/>
          <a:lstStyle>
            <a:lvl1pPr>
              <a:defRPr sz="4703"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6" y="473798"/>
            <a:ext cx="1335673" cy="190279"/>
          </a:xfrm>
          <a:prstGeom prst="rect">
            <a:avLst/>
          </a:prstGeom>
        </p:spPr>
      </p:pic>
    </p:spTree>
    <p:extLst>
      <p:ext uri="{BB962C8B-B14F-4D97-AF65-F5344CB8AC3E}">
        <p14:creationId xmlns:p14="http://schemas.microsoft.com/office/powerpoint/2010/main" val="1071611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2303045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4"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35670963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5" y="2871214"/>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4"/>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2" y="3275397"/>
            <a:ext cx="6564803" cy="1793104"/>
          </a:xfrm>
          <a:noFill/>
        </p:spPr>
        <p:txBody>
          <a:bodyPr lIns="0" tIns="0" rIns="0" bIns="182880" anchor="b" anchorCtr="0"/>
          <a:lstStyle>
            <a:lvl1pPr>
              <a:defRPr sz="4703"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302270866"/>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1168946"/>
            <a:ext cx="3618381" cy="899665"/>
          </a:xfrm>
        </p:spPr>
        <p:txBody>
          <a:bodyPr lIns="0" tIns="0" rIns="0" bIns="0"/>
          <a:lstStyle>
            <a:lvl1pPr>
              <a:defRPr sz="1766"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4" y="1168943"/>
            <a:ext cx="3837819" cy="3786999"/>
          </a:xfrm>
        </p:spPr>
        <p:txBody>
          <a:bodyPr wrap="square" lIns="0" tIns="0" rIns="0" bIns="0">
            <a:noAutofit/>
          </a:bodyPr>
          <a:lstStyle>
            <a:lvl1pPr marL="0" indent="0" defTabSz="507147">
              <a:spcAft>
                <a:spcPts val="490"/>
              </a:spcAft>
              <a:buNone/>
              <a:defRPr sz="1766" spc="0" baseline="0">
                <a:solidFill>
                  <a:schemeClr val="tx2"/>
                </a:solidFill>
              </a:defRPr>
            </a:lvl1pPr>
            <a:lvl2pPr marL="224016" indent="0">
              <a:buNone/>
              <a:defRPr sz="1766"/>
            </a:lvl2pPr>
            <a:lvl3pPr marL="448033" indent="0">
              <a:buNone/>
              <a:defRPr sz="1766"/>
            </a:lvl3pPr>
            <a:lvl4pPr marL="672049" indent="0">
              <a:buNone/>
              <a:defRPr sz="1766"/>
            </a:lvl4pPr>
            <a:lvl5pPr marL="896064" indent="0">
              <a:buNone/>
              <a:defRPr sz="1766"/>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48590678"/>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90"/>
            <a:ext cx="11306470" cy="1538883"/>
          </a:xfrm>
        </p:spPr>
        <p:txBody>
          <a:bodyPr lIns="0" tIns="0" rIns="0" bIns="0"/>
          <a:lstStyle>
            <a:lvl1pPr marL="0" indent="0">
              <a:lnSpc>
                <a:spcPts val="1766"/>
              </a:lnSpc>
              <a:spcBef>
                <a:spcPts val="1176"/>
              </a:spcBef>
              <a:buNone/>
              <a:defRPr lang="en-US" sz="18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6545112"/>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5662230"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6580982"/>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88458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4827205"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007112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8" y="1387204"/>
            <a:ext cx="3391075" cy="183419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509401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2"/>
            <a:ext cx="11306470" cy="813819"/>
          </a:xfrm>
        </p:spPr>
        <p:txBody>
          <a:bodyPr/>
          <a:lstStyle/>
          <a:p>
            <a:r>
              <a:rPr lang="en-US"/>
              <a:t>Click to edit Master title style</a:t>
            </a:r>
          </a:p>
        </p:txBody>
      </p:sp>
    </p:spTree>
    <p:extLst>
      <p:ext uri="{BB962C8B-B14F-4D97-AF65-F5344CB8AC3E}">
        <p14:creationId xmlns:p14="http://schemas.microsoft.com/office/powerpoint/2010/main" val="2417463446"/>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40" y="1023939"/>
            <a:ext cx="11380787" cy="488866"/>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4281891"/>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3" tIns="146243" rIns="182803" bIns="146243" numCol="1" spcCol="0" rtlCol="0" fromWordArt="0" anchor="t" anchorCtr="0" forceAA="0" compatLnSpc="1">
            <a:prstTxWarp prst="textNoShape">
              <a:avLst/>
            </a:prstTxWarp>
            <a:noAutofit/>
          </a:bodyPr>
          <a:lstStyle/>
          <a:p>
            <a:pPr algn="l" defTabSz="931958"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8" y="2123206"/>
            <a:ext cx="3658804" cy="820737"/>
          </a:xfrm>
        </p:spPr>
        <p:txBody>
          <a:bodyPr wrap="square" lIns="0" tIns="0" rIns="0" bIns="0">
            <a:spAutoFit/>
          </a:bodyPr>
          <a:lstStyle>
            <a:lvl1pPr>
              <a:lnSpc>
                <a:spcPts val="3136"/>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6" y="3151391"/>
            <a:ext cx="3658805" cy="674608"/>
          </a:xfrm>
        </p:spPr>
        <p:txBody>
          <a:bodyPr lIns="0" tIns="0" rIns="0" bIns="0"/>
          <a:lstStyle>
            <a:lvl1pPr marL="0" indent="0">
              <a:lnSpc>
                <a:spcPts val="1766"/>
              </a:lnSpc>
              <a:spcBef>
                <a:spcPts val="0"/>
              </a:spcBef>
              <a:buNone/>
              <a:defRPr sz="1370" b="0" spc="0">
                <a:solidFill>
                  <a:schemeClr val="bg1"/>
                </a:solidFill>
                <a:latin typeface="+mj-lt"/>
              </a:defRPr>
            </a:lvl1pPr>
            <a:lvl2pPr marL="0" indent="0">
              <a:lnSpc>
                <a:spcPts val="1766"/>
              </a:lnSpc>
              <a:spcBef>
                <a:spcPts val="0"/>
              </a:spcBef>
              <a:buNone/>
              <a:defRPr sz="1370" spc="0">
                <a:solidFill>
                  <a:schemeClr val="bg1"/>
                </a:solidFill>
              </a:defRPr>
            </a:lvl2pPr>
            <a:lvl3pPr marL="448033" indent="0">
              <a:buNone/>
              <a:defRPr/>
            </a:lvl3pPr>
            <a:lvl4pPr marL="672049" indent="0">
              <a:buNone/>
              <a:defRPr/>
            </a:lvl4pPr>
            <a:lvl5pPr marL="89606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3602529398"/>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5"/>
            <a:ext cx="11306470" cy="1520994"/>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1414162"/>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1383321"/>
            <a:ext cx="5381243" cy="670312"/>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5" y="1383321"/>
            <a:ext cx="5407701" cy="446276"/>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044862"/>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7" y="3167820"/>
            <a:ext cx="2209038" cy="2110899"/>
          </a:xfrm>
        </p:spPr>
        <p:txBody>
          <a:bodyPr lIns="0" tIns="0" rIns="0" bIns="0"/>
          <a:lstStyle>
            <a:lvl1pPr marL="0" indent="0">
              <a:lnSpc>
                <a:spcPts val="1766"/>
              </a:lnSpc>
              <a:spcBef>
                <a:spcPts val="882"/>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5"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3"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1"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7600429"/>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38282834"/>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6"/>
            <a:ext cx="7454643" cy="3558191"/>
          </a:xfrm>
          <a:noFill/>
        </p:spPr>
        <p:txBody>
          <a:bodyPr vert="horz" wrap="square" lIns="0" tIns="0" rIns="0" bIns="0" rtlCol="0" anchor="t" anchorCtr="0">
            <a:noAutofit/>
          </a:bodyPr>
          <a:lstStyle>
            <a:lvl1pPr>
              <a:defRPr lang="en-US" sz="4703" spc="-49" baseline="0"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1040692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3652"/>
            <a:ext cx="3227129" cy="692057"/>
          </a:xfrm>
          <a:prstGeom prst="rect">
            <a:avLst/>
          </a:prstGeom>
        </p:spPr>
      </p:pic>
    </p:spTree>
    <p:extLst>
      <p:ext uri="{BB962C8B-B14F-4D97-AF65-F5344CB8AC3E}">
        <p14:creationId xmlns:p14="http://schemas.microsoft.com/office/powerpoint/2010/main" val="2466999147"/>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9"/>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229384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6" y="556382"/>
            <a:ext cx="5482894" cy="813819"/>
          </a:xfrm>
        </p:spPr>
        <p:txBody>
          <a:bodyPr/>
          <a:lstStyle/>
          <a:p>
            <a:r>
              <a:rPr lang="en-US"/>
              <a:t>Click to edit Master title style</a:t>
            </a:r>
          </a:p>
        </p:txBody>
      </p:sp>
    </p:spTree>
    <p:extLst>
      <p:ext uri="{BB962C8B-B14F-4D97-AF65-F5344CB8AC3E}">
        <p14:creationId xmlns:p14="http://schemas.microsoft.com/office/powerpoint/2010/main" val="796578699"/>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5"/>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174156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2"/>
            <a:ext cx="5520600" cy="813819"/>
          </a:xfrm>
        </p:spPr>
        <p:txBody>
          <a:bodyPr/>
          <a:lstStyle/>
          <a:p>
            <a:r>
              <a:rPr lang="en-US"/>
              <a:t>Click to edit Master title style</a:t>
            </a:r>
          </a:p>
        </p:txBody>
      </p:sp>
    </p:spTree>
    <p:extLst>
      <p:ext uri="{BB962C8B-B14F-4D97-AF65-F5344CB8AC3E}">
        <p14:creationId xmlns:p14="http://schemas.microsoft.com/office/powerpoint/2010/main" val="4100232743"/>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6" y="2143761"/>
            <a:ext cx="5310491" cy="2667397"/>
          </a:xfrm>
        </p:spPr>
        <p:txBody>
          <a:bodyPr lIns="0" tIns="0" rIns="0" bIns="0"/>
          <a:lstStyle>
            <a:lvl1pPr marL="0" indent="0">
              <a:lnSpc>
                <a:spcPts val="1766"/>
              </a:lnSpc>
              <a:spcBef>
                <a:spcPts val="1176"/>
              </a:spcBef>
              <a:buNone/>
              <a:defRPr lang="en-US" sz="20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5" y="556382"/>
            <a:ext cx="5461058" cy="813819"/>
          </a:xfrm>
        </p:spPr>
        <p:txBody>
          <a:bodyPr/>
          <a:lstStyle/>
          <a:p>
            <a:r>
              <a:rPr lang="en-US"/>
              <a:t>Click to edit Master title style</a:t>
            </a:r>
          </a:p>
        </p:txBody>
      </p:sp>
    </p:spTree>
    <p:extLst>
      <p:ext uri="{BB962C8B-B14F-4D97-AF65-F5344CB8AC3E}">
        <p14:creationId xmlns:p14="http://schemas.microsoft.com/office/powerpoint/2010/main" val="1814217349"/>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2635893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878292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9642163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3148355"/>
            <a:ext cx="5146330" cy="561290"/>
          </a:xfrm>
          <a:prstGeom prst="rect">
            <a:avLst/>
          </a:prstGeo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9782"/>
            <a:ext cx="4616560" cy="1258441"/>
          </a:xfrm>
          <a:prstGeom prst="rect">
            <a:avLst/>
          </a:prstGeom>
        </p:spPr>
        <p:txBody>
          <a:bodyPr anchor="ctr"/>
          <a:lstStyle>
            <a:lvl1pPr marL="399908" indent="-399908">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7859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3"/>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7"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65924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445000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8240759"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37707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39703"/>
            <a:ext cx="11339775" cy="1268468"/>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16" indent="0">
              <a:lnSpc>
                <a:spcPct val="90000"/>
              </a:lnSpc>
              <a:spcBef>
                <a:spcPts val="0"/>
              </a:spcBef>
              <a:spcAft>
                <a:spcPts val="1273"/>
              </a:spcAft>
              <a:buNone/>
              <a:defRPr sz="1961">
                <a:solidFill>
                  <a:srgbClr val="000000"/>
                </a:solidFill>
              </a:defRPr>
            </a:lvl2pPr>
            <a:lvl3pPr marL="448033" indent="0">
              <a:spcBef>
                <a:spcPts val="0"/>
              </a:spcBef>
              <a:spcAft>
                <a:spcPts val="1273"/>
              </a:spcAft>
              <a:buNone/>
              <a:defRPr sz="1961">
                <a:solidFill>
                  <a:srgbClr val="000000"/>
                </a:solidFill>
              </a:defRPr>
            </a:lvl3pPr>
            <a:lvl4pPr marL="672049" indent="0">
              <a:spcBef>
                <a:spcPts val="0"/>
              </a:spcBef>
              <a:spcAft>
                <a:spcPts val="1273"/>
              </a:spcAft>
              <a:buNone/>
              <a:defRPr sz="1961"/>
            </a:lvl4pPr>
            <a:lvl5pPr marL="89606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6"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520820344"/>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9514B-076D-4FB7-A9F7-F9DFD7FF61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B5E087-AD58-41BD-A7C7-EA29A76EEC3C}"/>
              </a:ext>
            </a:extLst>
          </p:cNvPr>
          <p:cNvSpPr>
            <a:spLocks noGrp="1"/>
          </p:cNvSpPr>
          <p:nvPr>
            <p:ph idx="1"/>
          </p:nvPr>
        </p:nvSpPr>
        <p:spPr>
          <a:xfrm>
            <a:off x="455994" y="1817562"/>
            <a:ext cx="11306470" cy="15693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4ADF04-05D5-4755-B69D-2BE0169255D8}"/>
              </a:ext>
            </a:extLst>
          </p:cNvPr>
          <p:cNvSpPr>
            <a:spLocks noGrp="1"/>
          </p:cNvSpPr>
          <p:nvPr>
            <p:ph type="dt" sz="half" idx="10"/>
          </p:nvPr>
        </p:nvSpPr>
        <p:spPr/>
        <p:txBody>
          <a:bodyPr/>
          <a:lstStyle/>
          <a:p>
            <a:fld id="{CD71D46E-0B7F-41EC-82AB-4E4965855A5E}" type="datetimeFigureOut">
              <a:rPr lang="en-US" smtClean="0"/>
              <a:t>2/19/2020</a:t>
            </a:fld>
            <a:endParaRPr lang="en-US"/>
          </a:p>
        </p:txBody>
      </p:sp>
      <p:sp>
        <p:nvSpPr>
          <p:cNvPr id="5" name="Footer Placeholder 4">
            <a:extLst>
              <a:ext uri="{FF2B5EF4-FFF2-40B4-BE49-F238E27FC236}">
                <a16:creationId xmlns:a16="http://schemas.microsoft.com/office/drawing/2014/main" id="{17ADF1A9-AC4F-4D69-A46A-1117A2A27D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CA0B6-3B97-4567-9557-2DBB7A1CF207}"/>
              </a:ext>
            </a:extLst>
          </p:cNvPr>
          <p:cNvSpPr>
            <a:spLocks noGrp="1"/>
          </p:cNvSpPr>
          <p:nvPr>
            <p:ph type="sldNum" sz="quarter" idx="12"/>
          </p:nvPr>
        </p:nvSpPr>
        <p:spPr/>
        <p:txBody>
          <a:bodyPr/>
          <a:lstStyle/>
          <a:p>
            <a:fld id="{7CB6CE2C-0833-414F-9F66-F8FCF29FE0B8}" type="slidenum">
              <a:rPr lang="en-US" smtClean="0"/>
              <a:t>‹#›</a:t>
            </a:fld>
            <a:endParaRPr lang="en-US"/>
          </a:p>
        </p:txBody>
      </p:sp>
    </p:spTree>
    <p:extLst>
      <p:ext uri="{BB962C8B-B14F-4D97-AF65-F5344CB8AC3E}">
        <p14:creationId xmlns:p14="http://schemas.microsoft.com/office/powerpoint/2010/main" val="2875690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92095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889203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90"/>
            <a:ext cx="1366440" cy="292608"/>
          </a:xfrm>
          <a:prstGeom prst="rect">
            <a:avLst/>
          </a:prstGeom>
        </p:spPr>
      </p:pic>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2614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2"/>
            <a:ext cx="11018520" cy="1612749"/>
          </a:xfrm>
        </p:spPr>
        <p:txBody>
          <a:bodyPr wrap="square">
            <a:spAutoFit/>
          </a:bodyPr>
          <a:lstStyle>
            <a:lvl1pPr marL="0" indent="0">
              <a:buNone/>
              <a:defRPr/>
            </a:lvl1pPr>
            <a:lvl2pPr marL="228518" indent="0">
              <a:buNone/>
              <a:defRPr/>
            </a:lvl2pPr>
            <a:lvl3pPr marL="457036" indent="0">
              <a:buNone/>
              <a:defRPr/>
            </a:lvl3pPr>
            <a:lvl4pPr marL="685554" indent="0">
              <a:buNone/>
              <a:defRPr/>
            </a:lvl4pPr>
            <a:lvl5pPr marL="91407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1677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9"/>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24436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3"/>
            <a:ext cx="5146330"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2" y="1923178"/>
            <a:ext cx="5146330"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2" y="2"/>
            <a:ext cx="6096000" cy="430887"/>
          </a:xfrm>
        </p:spPr>
        <p:txBody>
          <a:bodyPr/>
          <a:lstStyle/>
          <a:p>
            <a:endParaRPr lang="en-US"/>
          </a:p>
        </p:txBody>
      </p:sp>
    </p:spTree>
    <p:extLst>
      <p:ext uri="{BB962C8B-B14F-4D97-AF65-F5344CB8AC3E}">
        <p14:creationId xmlns:p14="http://schemas.microsoft.com/office/powerpoint/2010/main" val="20843319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2875003"/>
            <a:ext cx="5146330"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3"/>
            <a:ext cx="4616560" cy="1268039"/>
          </a:xfrm>
        </p:spPr>
        <p:txBody>
          <a:bodyPr anchor="ctr"/>
          <a:lstStyle>
            <a:lvl1pPr marL="399908" indent="-399908">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30167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40"/>
            <a:ext cx="4590644" cy="1231107"/>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3"/>
            <a:ext cx="3900715" cy="184667"/>
          </a:xfrm>
        </p:spPr>
        <p:txBody>
          <a:bodyPr/>
          <a:lstStyle>
            <a:lvl1pPr marL="0" indent="0">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3868467912"/>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8" y="1544140"/>
            <a:ext cx="4590644" cy="1231107"/>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3"/>
            <a:ext cx="4591051" cy="184667"/>
          </a:xfrm>
        </p:spPr>
        <p:txBody>
          <a:bodyPr/>
          <a:lstStyle>
            <a:lvl1pPr marL="0" indent="0" algn="r">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3145430643"/>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32223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45466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39456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latin typeface="+mn-lt"/>
              </a:defRPr>
            </a:lvl1pPr>
            <a:lvl2pPr marL="228518" indent="0">
              <a:buNone/>
              <a:defRPr sz="1600"/>
            </a:lvl2pPr>
            <a:lvl3pPr marL="457036" indent="0">
              <a:buNone/>
              <a:defRPr sz="1200"/>
            </a:lvl3pPr>
            <a:lvl4pPr marL="685554" indent="0">
              <a:buNone/>
              <a:defRPr sz="1100"/>
            </a:lvl4pPr>
            <a:lvl5pPr marL="91407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06599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518" indent="0">
              <a:buNone/>
              <a:defRPr sz="1600">
                <a:solidFill>
                  <a:schemeClr val="bg1"/>
                </a:solidFill>
              </a:defRPr>
            </a:lvl2pPr>
            <a:lvl3pPr marL="457036" indent="0">
              <a:buNone/>
              <a:defRPr sz="1200">
                <a:solidFill>
                  <a:schemeClr val="bg1"/>
                </a:solidFill>
              </a:defRPr>
            </a:lvl3pPr>
            <a:lvl4pPr marL="685554" indent="0">
              <a:buNone/>
              <a:defRPr sz="1100">
                <a:solidFill>
                  <a:schemeClr val="bg1"/>
                </a:solidFill>
              </a:defRPr>
            </a:lvl4pPr>
            <a:lvl5pPr marL="91407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3"/>
            <a:ext cx="4896264" cy="1107996"/>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2658252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694942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98941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3069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236867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35558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MS logo white - EMF" descr="Microsoft logo white text version">
            <a:extLst>
              <a:ext uri="{FF2B5EF4-FFF2-40B4-BE49-F238E27FC236}">
                <a16:creationId xmlns:a16="http://schemas.microsoft.com/office/drawing/2014/main" id="{698F7F0E-D4BF-47D5-893E-D6AD1A06C9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678959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698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0086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7413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303398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28"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9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70"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19"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09448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56"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967891781"/>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1"/>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635016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3"/>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56"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3" y="3204863"/>
            <a:ext cx="2102988" cy="448276"/>
          </a:xfrm>
          <a:prstGeom prst="rect">
            <a:avLst/>
          </a:prstGeom>
        </p:spPr>
      </p:pic>
    </p:spTree>
    <p:extLst>
      <p:ext uri="{BB962C8B-B14F-4D97-AF65-F5344CB8AC3E}">
        <p14:creationId xmlns:p14="http://schemas.microsoft.com/office/powerpoint/2010/main" val="1367441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06027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7581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23126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endParaRPr lang="en-US" dirty="0"/>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02856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sz="3200"/>
            </a:lvl1pPr>
          </a:lstStyle>
          <a:p>
            <a:r>
              <a:rPr lang="en-US" dirty="0"/>
              <a:t>Click to edit Master title style</a:t>
            </a:r>
          </a:p>
        </p:txBody>
      </p:sp>
    </p:spTree>
    <p:extLst>
      <p:ext uri="{BB962C8B-B14F-4D97-AF65-F5344CB8AC3E}">
        <p14:creationId xmlns:p14="http://schemas.microsoft.com/office/powerpoint/2010/main" val="35189769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18362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743978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71211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03810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50169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488199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0815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258716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426436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800326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227616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17014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765798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689532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376655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38211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981305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6010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3816646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1675866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09647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594078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812680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7048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79225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02340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90954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653575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908459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55390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021466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644798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25200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354099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0" y="1435497"/>
            <a:ext cx="6040336" cy="1612749"/>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1"/>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332429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559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2/19/2020</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248155620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69"/>
            <a:ext cx="4133088" cy="940770"/>
          </a:xfrm>
        </p:spPr>
        <p:txBody>
          <a:bodyPr wrap="square">
            <a:spAutoFit/>
          </a:bodyPr>
          <a:lstStyle>
            <a:lvl1pPr marL="0" indent="0">
              <a:spcBef>
                <a:spcPts val="600"/>
              </a:spcBef>
              <a:buNone/>
              <a:defRPr sz="2000">
                <a:latin typeface="+mj-lt"/>
              </a:defRPr>
            </a:lvl1pPr>
            <a:lvl2pPr marL="0" indent="0">
              <a:buNone/>
              <a:defRPr sz="1800"/>
            </a:lvl2pPr>
            <a:lvl3pPr marL="171422" indent="-171422">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2"/>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674031"/>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20664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10406365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2"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1187336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9"/>
            <a:ext cx="9144000" cy="553998"/>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776"/>
          </a:xfrm>
        </p:spPr>
        <p:txBody>
          <a:bodyPr lIns="0" tIns="0" rIns="0" bIns="0"/>
          <a:lstStyle>
            <a:lvl1pPr marL="0" indent="0" algn="r">
              <a:buNone/>
              <a:defRPr sz="2000">
                <a:latin typeface="+mn-lt"/>
              </a:defRPr>
            </a:lvl1pPr>
            <a:lvl2pPr marL="342842" indent="0">
              <a:buNone/>
              <a:defRPr sz="2000"/>
            </a:lvl2pPr>
            <a:lvl3pPr marL="571404" indent="0">
              <a:buNone/>
              <a:defRPr sz="2000"/>
            </a:lvl3pPr>
            <a:lvl4pPr marL="799966" indent="0">
              <a:buNone/>
              <a:defRPr sz="2000"/>
            </a:lvl4pPr>
            <a:lvl5pPr marL="1028528" indent="0">
              <a:buNone/>
              <a:defRPr sz="2000"/>
            </a:lvl5pPr>
          </a:lstStyle>
          <a:p>
            <a:pPr lvl="0"/>
            <a:r>
              <a:rPr lang="en-US"/>
              <a:t>Session code</a:t>
            </a:r>
          </a:p>
        </p:txBody>
      </p:sp>
    </p:spTree>
    <p:extLst>
      <p:ext uri="{BB962C8B-B14F-4D97-AF65-F5344CB8AC3E}">
        <p14:creationId xmlns:p14="http://schemas.microsoft.com/office/powerpoint/2010/main" val="2420812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628605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62" indent="0">
              <a:buNone/>
              <a:defRPr/>
            </a:lvl2pPr>
            <a:lvl3pPr marL="457124" indent="0">
              <a:buNone/>
              <a:defRPr/>
            </a:lvl3pPr>
            <a:lvl4pPr marL="685686" indent="0">
              <a:buNone/>
              <a:defRPr/>
            </a:lvl4pPr>
            <a:lvl5pPr marL="91424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343611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1"/>
            <a:ext cx="5211762"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57203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2"/>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792555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224304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1"/>
            <a:ext cx="5508419" cy="371176"/>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82457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4"/>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6" cy="338554"/>
          </a:xfrm>
        </p:spPr>
        <p:txBody>
          <a:bodyPr/>
          <a:lstStyle>
            <a:lvl1pPr marL="0" indent="0">
              <a:buNone/>
              <a:defRPr sz="2200">
                <a:latin typeface="+mn-lt"/>
              </a:defRPr>
            </a:lvl1pPr>
            <a:lvl2pPr marL="228562" indent="0">
              <a:buNone/>
              <a:defRPr/>
            </a:lvl2pPr>
            <a:lvl3pPr marL="457124" indent="0">
              <a:buNone/>
              <a:defRPr/>
            </a:lvl3pPr>
            <a:lvl4pPr marL="661877" indent="0">
              <a:buNone/>
              <a:defRPr/>
            </a:lvl4pPr>
            <a:lvl5pPr marL="855520"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052756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447718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8"/>
            <a:ext cx="4163126" cy="861774"/>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289822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918429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744987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73397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171186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797415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5998366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2945701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40"/>
            <a:ext cx="6961188" cy="369332"/>
          </a:xfrm>
        </p:spPr>
        <p:txBody>
          <a:bodyPr/>
          <a:lstStyle>
            <a:lvl1pPr marL="0" indent="0">
              <a:spcAft>
                <a:spcPts val="1200"/>
              </a:spcAft>
              <a:buNone/>
              <a:defRPr sz="2400"/>
            </a:lvl1pPr>
            <a:lvl2pPr marL="228562"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5" y="2017714"/>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4"/>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0391818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100784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980543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68518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1"/>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83056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462948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264538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89580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18044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810577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2056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9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09"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26"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82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24713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6.xml"/><Relationship Id="rId13" Type="http://schemas.openxmlformats.org/officeDocument/2006/relationships/slideLayout" Target="../slideLayouts/slideLayout201.xml"/><Relationship Id="rId18" Type="http://schemas.openxmlformats.org/officeDocument/2006/relationships/slideLayout" Target="../slideLayouts/slideLayout206.xml"/><Relationship Id="rId3" Type="http://schemas.openxmlformats.org/officeDocument/2006/relationships/slideLayout" Target="../slideLayouts/slideLayout191.xml"/><Relationship Id="rId21" Type="http://schemas.openxmlformats.org/officeDocument/2006/relationships/slideLayout" Target="../slideLayouts/slideLayout209.xml"/><Relationship Id="rId7" Type="http://schemas.openxmlformats.org/officeDocument/2006/relationships/slideLayout" Target="../slideLayouts/slideLayout195.xml"/><Relationship Id="rId12" Type="http://schemas.openxmlformats.org/officeDocument/2006/relationships/slideLayout" Target="../slideLayouts/slideLayout200.xml"/><Relationship Id="rId17" Type="http://schemas.openxmlformats.org/officeDocument/2006/relationships/slideLayout" Target="../slideLayouts/slideLayout205.xml"/><Relationship Id="rId25" Type="http://schemas.openxmlformats.org/officeDocument/2006/relationships/image" Target="../media/image1.emf"/><Relationship Id="rId2" Type="http://schemas.openxmlformats.org/officeDocument/2006/relationships/slideLayout" Target="../slideLayouts/slideLayout190.xml"/><Relationship Id="rId16" Type="http://schemas.openxmlformats.org/officeDocument/2006/relationships/slideLayout" Target="../slideLayouts/slideLayout204.xml"/><Relationship Id="rId20" Type="http://schemas.openxmlformats.org/officeDocument/2006/relationships/slideLayout" Target="../slideLayouts/slideLayout208.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24" Type="http://schemas.openxmlformats.org/officeDocument/2006/relationships/theme" Target="../theme/theme10.xml"/><Relationship Id="rId5" Type="http://schemas.openxmlformats.org/officeDocument/2006/relationships/slideLayout" Target="../slideLayouts/slideLayout193.xml"/><Relationship Id="rId15" Type="http://schemas.openxmlformats.org/officeDocument/2006/relationships/slideLayout" Target="../slideLayouts/slideLayout203.xml"/><Relationship Id="rId23" Type="http://schemas.openxmlformats.org/officeDocument/2006/relationships/slideLayout" Target="../slideLayouts/slideLayout211.xml"/><Relationship Id="rId10" Type="http://schemas.openxmlformats.org/officeDocument/2006/relationships/slideLayout" Target="../slideLayouts/slideLayout198.xml"/><Relationship Id="rId19" Type="http://schemas.openxmlformats.org/officeDocument/2006/relationships/slideLayout" Target="../slideLayouts/slideLayout207.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slideLayout" Target="../slideLayouts/slideLayout202.xml"/><Relationship Id="rId22" Type="http://schemas.openxmlformats.org/officeDocument/2006/relationships/slideLayout" Target="../slideLayouts/slideLayout2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26" Type="http://schemas.openxmlformats.org/officeDocument/2006/relationships/slideLayout" Target="../slideLayouts/slideLayout237.xml"/><Relationship Id="rId3" Type="http://schemas.openxmlformats.org/officeDocument/2006/relationships/slideLayout" Target="../slideLayouts/slideLayout214.xml"/><Relationship Id="rId21" Type="http://schemas.openxmlformats.org/officeDocument/2006/relationships/slideLayout" Target="../slideLayouts/slideLayout232.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5" Type="http://schemas.openxmlformats.org/officeDocument/2006/relationships/slideLayout" Target="../slideLayouts/slideLayout236.xml"/><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slideLayout" Target="../slideLayouts/slideLayout231.xml"/><Relationship Id="rId29" Type="http://schemas.openxmlformats.org/officeDocument/2006/relationships/theme" Target="../theme/theme11.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24" Type="http://schemas.openxmlformats.org/officeDocument/2006/relationships/slideLayout" Target="../slideLayouts/slideLayout235.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23" Type="http://schemas.openxmlformats.org/officeDocument/2006/relationships/slideLayout" Target="../slideLayouts/slideLayout234.xml"/><Relationship Id="rId28" Type="http://schemas.openxmlformats.org/officeDocument/2006/relationships/slideLayout" Target="../slideLayouts/slideLayout239.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 Id="rId22" Type="http://schemas.openxmlformats.org/officeDocument/2006/relationships/slideLayout" Target="../slideLayouts/slideLayout233.xml"/><Relationship Id="rId27" Type="http://schemas.openxmlformats.org/officeDocument/2006/relationships/slideLayout" Target="../slideLayouts/slideLayout238.xml"/><Relationship Id="rId30" Type="http://schemas.openxmlformats.org/officeDocument/2006/relationships/image" Target="../media/image14.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47.xml"/><Relationship Id="rId13" Type="http://schemas.openxmlformats.org/officeDocument/2006/relationships/slideLayout" Target="../slideLayouts/slideLayout252.xml"/><Relationship Id="rId18" Type="http://schemas.openxmlformats.org/officeDocument/2006/relationships/slideLayout" Target="../slideLayouts/slideLayout257.xml"/><Relationship Id="rId26" Type="http://schemas.openxmlformats.org/officeDocument/2006/relationships/theme" Target="../theme/theme12.xml"/><Relationship Id="rId3" Type="http://schemas.openxmlformats.org/officeDocument/2006/relationships/slideLayout" Target="../slideLayouts/slideLayout242.xml"/><Relationship Id="rId21" Type="http://schemas.openxmlformats.org/officeDocument/2006/relationships/slideLayout" Target="../slideLayouts/slideLayout260.xml"/><Relationship Id="rId7" Type="http://schemas.openxmlformats.org/officeDocument/2006/relationships/slideLayout" Target="../slideLayouts/slideLayout246.xml"/><Relationship Id="rId12" Type="http://schemas.openxmlformats.org/officeDocument/2006/relationships/slideLayout" Target="../slideLayouts/slideLayout251.xml"/><Relationship Id="rId17" Type="http://schemas.openxmlformats.org/officeDocument/2006/relationships/slideLayout" Target="../slideLayouts/slideLayout256.xml"/><Relationship Id="rId25" Type="http://schemas.openxmlformats.org/officeDocument/2006/relationships/slideLayout" Target="../slideLayouts/slideLayout264.xml"/><Relationship Id="rId2" Type="http://schemas.openxmlformats.org/officeDocument/2006/relationships/slideLayout" Target="../slideLayouts/slideLayout241.xml"/><Relationship Id="rId16" Type="http://schemas.openxmlformats.org/officeDocument/2006/relationships/slideLayout" Target="../slideLayouts/slideLayout255.xml"/><Relationship Id="rId20" Type="http://schemas.openxmlformats.org/officeDocument/2006/relationships/slideLayout" Target="../slideLayouts/slideLayout259.xml"/><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slideLayout" Target="../slideLayouts/slideLayout250.xml"/><Relationship Id="rId24" Type="http://schemas.openxmlformats.org/officeDocument/2006/relationships/slideLayout" Target="../slideLayouts/slideLayout263.xml"/><Relationship Id="rId5" Type="http://schemas.openxmlformats.org/officeDocument/2006/relationships/slideLayout" Target="../slideLayouts/slideLayout244.xml"/><Relationship Id="rId15" Type="http://schemas.openxmlformats.org/officeDocument/2006/relationships/slideLayout" Target="../slideLayouts/slideLayout254.xml"/><Relationship Id="rId23" Type="http://schemas.openxmlformats.org/officeDocument/2006/relationships/slideLayout" Target="../slideLayouts/slideLayout262.xml"/><Relationship Id="rId10" Type="http://schemas.openxmlformats.org/officeDocument/2006/relationships/slideLayout" Target="../slideLayouts/slideLayout249.xml"/><Relationship Id="rId19" Type="http://schemas.openxmlformats.org/officeDocument/2006/relationships/slideLayout" Target="../slideLayouts/slideLayout258.xml"/><Relationship Id="rId4" Type="http://schemas.openxmlformats.org/officeDocument/2006/relationships/slideLayout" Target="../slideLayouts/slideLayout243.xml"/><Relationship Id="rId9" Type="http://schemas.openxmlformats.org/officeDocument/2006/relationships/slideLayout" Target="../slideLayouts/slideLayout248.xml"/><Relationship Id="rId14" Type="http://schemas.openxmlformats.org/officeDocument/2006/relationships/slideLayout" Target="../slideLayouts/slideLayout253.xml"/><Relationship Id="rId22" Type="http://schemas.openxmlformats.org/officeDocument/2006/relationships/slideLayout" Target="../slideLayouts/slideLayout261.xml"/><Relationship Id="rId27"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image" Target="../media/image1.emf"/><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image" Target="../media/image1.emf"/><Relationship Id="rId5" Type="http://schemas.openxmlformats.org/officeDocument/2006/relationships/slideLayout" Target="../slideLayouts/slideLayout28.xml"/><Relationship Id="rId10" Type="http://schemas.openxmlformats.org/officeDocument/2006/relationships/theme" Target="../theme/theme4.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9" Type="http://schemas.openxmlformats.org/officeDocument/2006/relationships/theme" Target="../theme/theme5.xml"/><Relationship Id="rId21" Type="http://schemas.openxmlformats.org/officeDocument/2006/relationships/slideLayout" Target="../slideLayouts/slideLayout53.xml"/><Relationship Id="rId34" Type="http://schemas.openxmlformats.org/officeDocument/2006/relationships/slideLayout" Target="../slideLayouts/slideLayout66.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38" Type="http://schemas.openxmlformats.org/officeDocument/2006/relationships/slideLayout" Target="../slideLayouts/slideLayout70.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37" Type="http://schemas.openxmlformats.org/officeDocument/2006/relationships/slideLayout" Target="../slideLayouts/slideLayout69.xml"/><Relationship Id="rId40" Type="http://schemas.openxmlformats.org/officeDocument/2006/relationships/image" Target="../media/image6.emf"/><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slideLayout" Target="../slideLayouts/slideLayout68.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slideLayout" Target="../slideLayouts/slideLayout67.xml"/><Relationship Id="rId8" Type="http://schemas.openxmlformats.org/officeDocument/2006/relationships/slideLayout" Target="../slideLayouts/slideLayout40.xml"/><Relationship Id="rId3" Type="http://schemas.openxmlformats.org/officeDocument/2006/relationships/slideLayout" Target="../slideLayouts/slideLayout3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slideLayout" Target="../slideLayouts/slideLayout109.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41" Type="http://schemas.openxmlformats.org/officeDocument/2006/relationships/image" Target="../media/image6.emf"/><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40" Type="http://schemas.openxmlformats.org/officeDocument/2006/relationships/theme" Target="../theme/theme6.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8" Type="http://schemas.openxmlformats.org/officeDocument/2006/relationships/slideLayout" Target="../slideLayouts/slideLayout78.xml"/><Relationship Id="rId3" Type="http://schemas.openxmlformats.org/officeDocument/2006/relationships/slideLayout" Target="../slideLayouts/slideLayout73.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slideLayout" Target="../slideLayouts/slideLayout10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image" Target="../media/image14.png"/><Relationship Id="rId3" Type="http://schemas.openxmlformats.org/officeDocument/2006/relationships/slideLayout" Target="../slideLayouts/slideLayout112.xml"/><Relationship Id="rId21" Type="http://schemas.openxmlformats.org/officeDocument/2006/relationships/slideLayout" Target="../slideLayouts/slideLayout130.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theme" Target="../theme/theme7.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26" Type="http://schemas.openxmlformats.org/officeDocument/2006/relationships/slideLayout" Target="../slideLayouts/slideLayout159.xml"/><Relationship Id="rId39" Type="http://schemas.openxmlformats.org/officeDocument/2006/relationships/slideLayout" Target="../slideLayouts/slideLayout172.xml"/><Relationship Id="rId21" Type="http://schemas.openxmlformats.org/officeDocument/2006/relationships/slideLayout" Target="../slideLayouts/slideLayout154.xml"/><Relationship Id="rId34" Type="http://schemas.openxmlformats.org/officeDocument/2006/relationships/slideLayout" Target="../slideLayouts/slideLayout167.xml"/><Relationship Id="rId42" Type="http://schemas.openxmlformats.org/officeDocument/2006/relationships/slideLayout" Target="../slideLayouts/slideLayout175.xml"/><Relationship Id="rId7" Type="http://schemas.openxmlformats.org/officeDocument/2006/relationships/slideLayout" Target="../slideLayouts/slideLayout140.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9" Type="http://schemas.openxmlformats.org/officeDocument/2006/relationships/slideLayout" Target="../slideLayouts/slideLayout162.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24" Type="http://schemas.openxmlformats.org/officeDocument/2006/relationships/slideLayout" Target="../slideLayouts/slideLayout157.xml"/><Relationship Id="rId32" Type="http://schemas.openxmlformats.org/officeDocument/2006/relationships/slideLayout" Target="../slideLayouts/slideLayout165.xml"/><Relationship Id="rId37" Type="http://schemas.openxmlformats.org/officeDocument/2006/relationships/slideLayout" Target="../slideLayouts/slideLayout170.xml"/><Relationship Id="rId40" Type="http://schemas.openxmlformats.org/officeDocument/2006/relationships/slideLayout" Target="../slideLayouts/slideLayout173.xml"/><Relationship Id="rId45" Type="http://schemas.openxmlformats.org/officeDocument/2006/relationships/image" Target="../media/image6.emf"/><Relationship Id="rId5" Type="http://schemas.openxmlformats.org/officeDocument/2006/relationships/slideLayout" Target="../slideLayouts/slideLayout138.xml"/><Relationship Id="rId15" Type="http://schemas.openxmlformats.org/officeDocument/2006/relationships/slideLayout" Target="../slideLayouts/slideLayout148.xml"/><Relationship Id="rId23" Type="http://schemas.openxmlformats.org/officeDocument/2006/relationships/slideLayout" Target="../slideLayouts/slideLayout156.xml"/><Relationship Id="rId28" Type="http://schemas.openxmlformats.org/officeDocument/2006/relationships/slideLayout" Target="../slideLayouts/slideLayout161.xml"/><Relationship Id="rId36" Type="http://schemas.openxmlformats.org/officeDocument/2006/relationships/slideLayout" Target="../slideLayouts/slideLayout169.xml"/><Relationship Id="rId10" Type="http://schemas.openxmlformats.org/officeDocument/2006/relationships/slideLayout" Target="../slideLayouts/slideLayout143.xml"/><Relationship Id="rId19" Type="http://schemas.openxmlformats.org/officeDocument/2006/relationships/slideLayout" Target="../slideLayouts/slideLayout152.xml"/><Relationship Id="rId31" Type="http://schemas.openxmlformats.org/officeDocument/2006/relationships/slideLayout" Target="../slideLayouts/slideLayout164.xml"/><Relationship Id="rId44" Type="http://schemas.openxmlformats.org/officeDocument/2006/relationships/theme" Target="../theme/theme8.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 Id="rId22" Type="http://schemas.openxmlformats.org/officeDocument/2006/relationships/slideLayout" Target="../slideLayouts/slideLayout155.xml"/><Relationship Id="rId27" Type="http://schemas.openxmlformats.org/officeDocument/2006/relationships/slideLayout" Target="../slideLayouts/slideLayout160.xml"/><Relationship Id="rId30" Type="http://schemas.openxmlformats.org/officeDocument/2006/relationships/slideLayout" Target="../slideLayouts/slideLayout163.xml"/><Relationship Id="rId35" Type="http://schemas.openxmlformats.org/officeDocument/2006/relationships/slideLayout" Target="../slideLayouts/slideLayout168.xml"/><Relationship Id="rId43" Type="http://schemas.openxmlformats.org/officeDocument/2006/relationships/slideLayout" Target="../slideLayouts/slideLayout176.xml"/><Relationship Id="rId8" Type="http://schemas.openxmlformats.org/officeDocument/2006/relationships/slideLayout" Target="../slideLayouts/slideLayout141.xml"/><Relationship Id="rId3" Type="http://schemas.openxmlformats.org/officeDocument/2006/relationships/slideLayout" Target="../slideLayouts/slideLayout136.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5" Type="http://schemas.openxmlformats.org/officeDocument/2006/relationships/slideLayout" Target="../slideLayouts/slideLayout158.xml"/><Relationship Id="rId33" Type="http://schemas.openxmlformats.org/officeDocument/2006/relationships/slideLayout" Target="../slideLayouts/slideLayout166.xml"/><Relationship Id="rId38" Type="http://schemas.openxmlformats.org/officeDocument/2006/relationships/slideLayout" Target="../slideLayouts/slideLayout171.xml"/><Relationship Id="rId20" Type="http://schemas.openxmlformats.org/officeDocument/2006/relationships/slideLayout" Target="../slideLayouts/slideLayout153.xml"/><Relationship Id="rId41" Type="http://schemas.openxmlformats.org/officeDocument/2006/relationships/slideLayout" Target="../slideLayouts/slideLayout17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4.xml"/><Relationship Id="rId13" Type="http://schemas.openxmlformats.org/officeDocument/2006/relationships/theme" Target="../theme/theme9.xml"/><Relationship Id="rId3" Type="http://schemas.openxmlformats.org/officeDocument/2006/relationships/slideLayout" Target="../slideLayouts/slideLayout179.xml"/><Relationship Id="rId7" Type="http://schemas.openxmlformats.org/officeDocument/2006/relationships/slideLayout" Target="../slideLayouts/slideLayout183.xml"/><Relationship Id="rId12" Type="http://schemas.openxmlformats.org/officeDocument/2006/relationships/slideLayout" Target="../slideLayouts/slideLayout188.xml"/><Relationship Id="rId2" Type="http://schemas.openxmlformats.org/officeDocument/2006/relationships/slideLayout" Target="../slideLayouts/slideLayout178.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5" Type="http://schemas.openxmlformats.org/officeDocument/2006/relationships/slideLayout" Target="../slideLayouts/slideLayout181.xml"/><Relationship Id="rId10" Type="http://schemas.openxmlformats.org/officeDocument/2006/relationships/slideLayout" Target="../slideLayouts/slideLayout186.xml"/><Relationship Id="rId4" Type="http://schemas.openxmlformats.org/officeDocument/2006/relationships/slideLayout" Target="../slideLayouts/slideLayout180.xml"/><Relationship Id="rId9" Type="http://schemas.openxmlformats.org/officeDocument/2006/relationships/slideLayout" Target="../slideLayouts/slideLayout1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4">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673" r:id="rId1"/>
    <p:sldLayoutId id="2147484679" r:id="rId2"/>
    <p:sldLayoutId id="2147484680" r:id="rId3"/>
    <p:sldLayoutId id="2147484681" r:id="rId4"/>
    <p:sldLayoutId id="2147484682" r:id="rId5"/>
    <p:sldLayoutId id="2147484683" r:id="rId6"/>
    <p:sldLayoutId id="2147484684" r:id="rId7"/>
    <p:sldLayoutId id="2147484685" r:id="rId8"/>
    <p:sldLayoutId id="2147484690" r:id="rId9"/>
    <p:sldLayoutId id="2147484692" r:id="rId10"/>
    <p:sldLayoutId id="2147484694" r:id="rId11"/>
    <p:sldLayoutId id="2147484698" r:id="rId12"/>
  </p:sldLayoutIdLst>
  <p:transition>
    <p:fade/>
  </p:transition>
  <p:hf sldNum="0" hdr="0" ftr="0" dt="0"/>
  <p:txStyles>
    <p:title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8635839"/>
      </p:ext>
    </p:extLst>
  </p:cSld>
  <p:clrMap bg1="lt1" tx1="dk1" bg2="lt2" tx2="dk2" accent1="accent1" accent2="accent2" accent3="accent3" accent4="accent4" accent5="accent5" accent6="accent6" hlink="hlink" folHlink="folHlink"/>
  <p:sldLayoutIdLst>
    <p:sldLayoutId id="2147485014" r:id="rId1"/>
    <p:sldLayoutId id="2147485015" r:id="rId2"/>
    <p:sldLayoutId id="2147485016" r:id="rId3"/>
    <p:sldLayoutId id="2147485017" r:id="rId4"/>
    <p:sldLayoutId id="2147485018" r:id="rId5"/>
    <p:sldLayoutId id="2147485019" r:id="rId6"/>
    <p:sldLayoutId id="2147485020" r:id="rId7"/>
    <p:sldLayoutId id="2147485021" r:id="rId8"/>
    <p:sldLayoutId id="2147485022" r:id="rId9"/>
    <p:sldLayoutId id="2147485023" r:id="rId10"/>
    <p:sldLayoutId id="2147485024" r:id="rId11"/>
    <p:sldLayoutId id="2147485025" r:id="rId12"/>
    <p:sldLayoutId id="2147485026" r:id="rId13"/>
    <p:sldLayoutId id="2147485027" r:id="rId14"/>
    <p:sldLayoutId id="2147485028" r:id="rId15"/>
    <p:sldLayoutId id="2147485029" r:id="rId16"/>
    <p:sldLayoutId id="2147485030" r:id="rId17"/>
    <p:sldLayoutId id="2147485031" r:id="rId18"/>
    <p:sldLayoutId id="2147485032" r:id="rId19"/>
    <p:sldLayoutId id="2147485033" r:id="rId20"/>
    <p:sldLayoutId id="2147485034" r:id="rId21"/>
    <p:sldLayoutId id="2147485035" r:id="rId22"/>
    <p:sldLayoutId id="2147485036" r:id="rId23"/>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6470"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2"/>
            <a:ext cx="11306470" cy="2389031"/>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432278" y="2842060"/>
            <a:ext cx="6843270" cy="1164778"/>
          </a:xfrm>
          <a:prstGeom prst="rect">
            <a:avLst/>
          </a:prstGeom>
        </p:spPr>
      </p:pic>
    </p:spTree>
    <p:extLst>
      <p:ext uri="{BB962C8B-B14F-4D97-AF65-F5344CB8AC3E}">
        <p14:creationId xmlns:p14="http://schemas.microsoft.com/office/powerpoint/2010/main" val="2665755364"/>
      </p:ext>
    </p:extLst>
  </p:cSld>
  <p:clrMap bg1="lt1" tx1="dk1" bg2="lt2" tx2="dk2" accent1="accent1" accent2="accent2" accent3="accent3" accent4="accent4" accent5="accent5" accent6="accent6" hlink="hlink" folHlink="folHlink"/>
  <p:sldLayoutIdLst>
    <p:sldLayoutId id="2147485038" r:id="rId1"/>
    <p:sldLayoutId id="2147485039" r:id="rId2"/>
    <p:sldLayoutId id="2147485040" r:id="rId3"/>
    <p:sldLayoutId id="2147485041" r:id="rId4"/>
    <p:sldLayoutId id="2147485042" r:id="rId5"/>
    <p:sldLayoutId id="2147485043" r:id="rId6"/>
    <p:sldLayoutId id="2147485044" r:id="rId7"/>
    <p:sldLayoutId id="2147485045" r:id="rId8"/>
    <p:sldLayoutId id="2147485046" r:id="rId9"/>
    <p:sldLayoutId id="2147485047" r:id="rId10"/>
    <p:sldLayoutId id="2147485048" r:id="rId11"/>
    <p:sldLayoutId id="2147485049" r:id="rId12"/>
    <p:sldLayoutId id="2147485050" r:id="rId13"/>
    <p:sldLayoutId id="2147485051" r:id="rId14"/>
    <p:sldLayoutId id="2147485052" r:id="rId15"/>
    <p:sldLayoutId id="2147485053" r:id="rId16"/>
    <p:sldLayoutId id="2147485054" r:id="rId17"/>
    <p:sldLayoutId id="2147485055" r:id="rId18"/>
    <p:sldLayoutId id="2147485056" r:id="rId19"/>
    <p:sldLayoutId id="2147485057" r:id="rId20"/>
    <p:sldLayoutId id="2147485058" r:id="rId21"/>
    <p:sldLayoutId id="2147485059" r:id="rId22"/>
    <p:sldLayoutId id="2147485060" r:id="rId23"/>
    <p:sldLayoutId id="2147485061" r:id="rId24"/>
    <p:sldLayoutId id="2147485062" r:id="rId25"/>
    <p:sldLayoutId id="2147485063" r:id="rId26"/>
    <p:sldLayoutId id="2147485064" r:id="rId27"/>
    <p:sldLayoutId id="2147485065" r:id="rId28"/>
  </p:sldLayoutIdLst>
  <p:transition>
    <p:fade/>
  </p:transition>
  <p:hf sldNum="0" hdr="0" dt="0"/>
  <p:txStyles>
    <p:titleStyle>
      <a:lvl1pPr algn="l" defTabSz="91403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2"/>
          </a:solidFill>
          <a:latin typeface="+mj-lt"/>
          <a:ea typeface="+mn-ea"/>
          <a:cs typeface="+mn-cs"/>
        </a:defRPr>
      </a:lvl3pPr>
      <a:lvl4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1"/>
          </a:solidFill>
          <a:latin typeface="+mn-lt"/>
          <a:ea typeface="+mn-ea"/>
          <a:cs typeface="+mn-cs"/>
        </a:defRPr>
      </a:lvl4pPr>
      <a:lvl5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174" b="1" kern="1200" spc="0" baseline="0">
          <a:solidFill>
            <a:schemeClr val="tx1"/>
          </a:solidFill>
          <a:latin typeface="+mn-lt"/>
          <a:ea typeface="+mn-ea"/>
          <a:cs typeface="+mn-cs"/>
        </a:defRPr>
      </a:lvl5pPr>
      <a:lvl6pPr marL="2285094" indent="0" algn="l" defTabSz="91403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038" rtl="0" eaLnBrk="1" latinLnBrk="0" hangingPunct="1">
        <a:lnSpc>
          <a:spcPct val="100000"/>
        </a:lnSpc>
        <a:spcBef>
          <a:spcPts val="0"/>
        </a:spcBef>
        <a:spcAft>
          <a:spcPts val="0"/>
        </a:spcAft>
        <a:buFont typeface="Arial" pitchFamily="34" charset="0"/>
        <a:buNone/>
        <a:defRPr sz="1174" kern="1200">
          <a:solidFill>
            <a:schemeClr val="tx1"/>
          </a:solidFill>
          <a:latin typeface="+mn-lt"/>
          <a:ea typeface="+mn-ea"/>
          <a:cs typeface="+mn-cs"/>
        </a:defRPr>
      </a:lvl7pPr>
      <a:lvl8pPr marL="342764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66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38" rtl="0" eaLnBrk="1" latinLnBrk="0" hangingPunct="1">
        <a:defRPr sz="1766" kern="1200">
          <a:solidFill>
            <a:schemeClr val="tx1"/>
          </a:solidFill>
          <a:latin typeface="+mn-lt"/>
          <a:ea typeface="+mn-ea"/>
          <a:cs typeface="+mn-cs"/>
        </a:defRPr>
      </a:lvl1pPr>
      <a:lvl2pPr marL="457018" algn="l" defTabSz="914038" rtl="0" eaLnBrk="1" latinLnBrk="0" hangingPunct="1">
        <a:defRPr sz="1766" kern="1200">
          <a:solidFill>
            <a:schemeClr val="tx1"/>
          </a:solidFill>
          <a:latin typeface="+mn-lt"/>
          <a:ea typeface="+mn-ea"/>
          <a:cs typeface="+mn-cs"/>
        </a:defRPr>
      </a:lvl2pPr>
      <a:lvl3pPr marL="914038" algn="l" defTabSz="914038" rtl="0" eaLnBrk="1" latinLnBrk="0" hangingPunct="1">
        <a:defRPr sz="1766" kern="1200">
          <a:solidFill>
            <a:schemeClr val="tx1"/>
          </a:solidFill>
          <a:latin typeface="+mn-lt"/>
          <a:ea typeface="+mn-ea"/>
          <a:cs typeface="+mn-cs"/>
        </a:defRPr>
      </a:lvl3pPr>
      <a:lvl4pPr marL="1371057" algn="l" defTabSz="914038" rtl="0" eaLnBrk="1" latinLnBrk="0" hangingPunct="1">
        <a:defRPr sz="1766" kern="1200">
          <a:solidFill>
            <a:schemeClr val="tx1"/>
          </a:solidFill>
          <a:latin typeface="+mn-lt"/>
          <a:ea typeface="+mn-ea"/>
          <a:cs typeface="+mn-cs"/>
        </a:defRPr>
      </a:lvl4pPr>
      <a:lvl5pPr marL="1828077" algn="l" defTabSz="914038" rtl="0" eaLnBrk="1" latinLnBrk="0" hangingPunct="1">
        <a:defRPr sz="1766" kern="1200">
          <a:solidFill>
            <a:schemeClr val="tx1"/>
          </a:solidFill>
          <a:latin typeface="+mn-lt"/>
          <a:ea typeface="+mn-ea"/>
          <a:cs typeface="+mn-cs"/>
        </a:defRPr>
      </a:lvl5pPr>
      <a:lvl6pPr marL="2285097" algn="l" defTabSz="914038" rtl="0" eaLnBrk="1" latinLnBrk="0" hangingPunct="1">
        <a:defRPr sz="1766" kern="1200">
          <a:solidFill>
            <a:schemeClr val="tx1"/>
          </a:solidFill>
          <a:latin typeface="+mn-lt"/>
          <a:ea typeface="+mn-ea"/>
          <a:cs typeface="+mn-cs"/>
        </a:defRPr>
      </a:lvl6pPr>
      <a:lvl7pPr marL="2742116" algn="l" defTabSz="914038" rtl="0" eaLnBrk="1" latinLnBrk="0" hangingPunct="1">
        <a:defRPr sz="1766" kern="1200">
          <a:solidFill>
            <a:schemeClr val="tx1"/>
          </a:solidFill>
          <a:latin typeface="+mn-lt"/>
          <a:ea typeface="+mn-ea"/>
          <a:cs typeface="+mn-cs"/>
        </a:defRPr>
      </a:lvl7pPr>
      <a:lvl8pPr marL="3199134" algn="l" defTabSz="914038" rtl="0" eaLnBrk="1" latinLnBrk="0" hangingPunct="1">
        <a:defRPr sz="1766" kern="1200">
          <a:solidFill>
            <a:schemeClr val="tx1"/>
          </a:solidFill>
          <a:latin typeface="+mn-lt"/>
          <a:ea typeface="+mn-ea"/>
          <a:cs typeface="+mn-cs"/>
        </a:defRPr>
      </a:lvl8pPr>
      <a:lvl9pPr marL="3656153" algn="l" defTabSz="914038" rtl="0" eaLnBrk="1" latinLnBrk="0" hangingPunct="1">
        <a:defRPr sz="1766"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3"/>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6"/>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288990"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4054662"/>
      </p:ext>
    </p:extLst>
  </p:cSld>
  <p:clrMap bg1="lt1" tx1="dk1" bg2="lt2" tx2="dk2" accent1="accent1" accent2="accent2" accent3="accent3" accent4="accent4" accent5="accent5" accent6="accent6" hlink="hlink" folHlink="folHlink"/>
  <p:sldLayoutIdLst>
    <p:sldLayoutId id="2147485067" r:id="rId1"/>
    <p:sldLayoutId id="2147485068" r:id="rId2"/>
    <p:sldLayoutId id="2147485069" r:id="rId3"/>
    <p:sldLayoutId id="2147485070" r:id="rId4"/>
    <p:sldLayoutId id="2147485071" r:id="rId5"/>
    <p:sldLayoutId id="2147485072" r:id="rId6"/>
    <p:sldLayoutId id="2147485073" r:id="rId7"/>
    <p:sldLayoutId id="2147485074" r:id="rId8"/>
    <p:sldLayoutId id="2147485075" r:id="rId9"/>
    <p:sldLayoutId id="2147485076" r:id="rId10"/>
    <p:sldLayoutId id="2147485077" r:id="rId11"/>
    <p:sldLayoutId id="2147485078" r:id="rId12"/>
    <p:sldLayoutId id="2147485079" r:id="rId13"/>
    <p:sldLayoutId id="2147485080" r:id="rId14"/>
    <p:sldLayoutId id="2147485081" r:id="rId15"/>
    <p:sldLayoutId id="2147485082" r:id="rId16"/>
    <p:sldLayoutId id="2147485083" r:id="rId17"/>
    <p:sldLayoutId id="2147485084" r:id="rId18"/>
    <p:sldLayoutId id="2147485085" r:id="rId19"/>
    <p:sldLayoutId id="2147485086" r:id="rId20"/>
    <p:sldLayoutId id="2147485087" r:id="rId21"/>
    <p:sldLayoutId id="2147485088" r:id="rId22"/>
    <p:sldLayoutId id="2147485089" r:id="rId23"/>
    <p:sldLayoutId id="2147485090" r:id="rId24"/>
    <p:sldLayoutId id="2147485091" r:id="rId25"/>
  </p:sldLayoutIdLst>
  <p:transition>
    <p:fade/>
  </p:transition>
  <p:hf sldNum="0" hdr="0" ftr="0" dt="0"/>
  <p:txStyles>
    <p:titleStyle>
      <a:lvl1pPr algn="l" defTabSz="932407"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8"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36"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90" marR="0" indent="-199954"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60" marR="0" indent="-180910"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70" marR="0" indent="-168215"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11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322"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525"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72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07" rtl="0" eaLnBrk="1" latinLnBrk="0" hangingPunct="1">
        <a:defRPr sz="1800" kern="1200">
          <a:solidFill>
            <a:schemeClr val="tx1"/>
          </a:solidFill>
          <a:latin typeface="+mn-lt"/>
          <a:ea typeface="+mn-ea"/>
          <a:cs typeface="+mn-cs"/>
        </a:defRPr>
      </a:lvl1pPr>
      <a:lvl2pPr marL="466202" algn="l" defTabSz="932407" rtl="0" eaLnBrk="1" latinLnBrk="0" hangingPunct="1">
        <a:defRPr sz="1800" kern="1200">
          <a:solidFill>
            <a:schemeClr val="tx1"/>
          </a:solidFill>
          <a:latin typeface="+mn-lt"/>
          <a:ea typeface="+mn-ea"/>
          <a:cs typeface="+mn-cs"/>
        </a:defRPr>
      </a:lvl2pPr>
      <a:lvl3pPr marL="932407" algn="l" defTabSz="932407" rtl="0" eaLnBrk="1" latinLnBrk="0" hangingPunct="1">
        <a:defRPr sz="1800" kern="1200">
          <a:solidFill>
            <a:schemeClr val="tx1"/>
          </a:solidFill>
          <a:latin typeface="+mn-lt"/>
          <a:ea typeface="+mn-ea"/>
          <a:cs typeface="+mn-cs"/>
        </a:defRPr>
      </a:lvl3pPr>
      <a:lvl4pPr marL="1398611" algn="l" defTabSz="932407" rtl="0" eaLnBrk="1" latinLnBrk="0" hangingPunct="1">
        <a:defRPr sz="1800" kern="1200">
          <a:solidFill>
            <a:schemeClr val="tx1"/>
          </a:solidFill>
          <a:latin typeface="+mn-lt"/>
          <a:ea typeface="+mn-ea"/>
          <a:cs typeface="+mn-cs"/>
        </a:defRPr>
      </a:lvl4pPr>
      <a:lvl5pPr marL="1864814" algn="l" defTabSz="932407" rtl="0" eaLnBrk="1" latinLnBrk="0" hangingPunct="1">
        <a:defRPr sz="1800" kern="1200">
          <a:solidFill>
            <a:schemeClr val="tx1"/>
          </a:solidFill>
          <a:latin typeface="+mn-lt"/>
          <a:ea typeface="+mn-ea"/>
          <a:cs typeface="+mn-cs"/>
        </a:defRPr>
      </a:lvl5pPr>
      <a:lvl6pPr marL="2331017" algn="l" defTabSz="932407" rtl="0" eaLnBrk="1" latinLnBrk="0" hangingPunct="1">
        <a:defRPr sz="1800" kern="1200">
          <a:solidFill>
            <a:schemeClr val="tx1"/>
          </a:solidFill>
          <a:latin typeface="+mn-lt"/>
          <a:ea typeface="+mn-ea"/>
          <a:cs typeface="+mn-cs"/>
        </a:defRPr>
      </a:lvl6pPr>
      <a:lvl7pPr marL="2797220" algn="l" defTabSz="932407" rtl="0" eaLnBrk="1" latinLnBrk="0" hangingPunct="1">
        <a:defRPr sz="1800" kern="1200">
          <a:solidFill>
            <a:schemeClr val="tx1"/>
          </a:solidFill>
          <a:latin typeface="+mn-lt"/>
          <a:ea typeface="+mn-ea"/>
          <a:cs typeface="+mn-cs"/>
        </a:defRPr>
      </a:lvl7pPr>
      <a:lvl8pPr marL="3263424" algn="l" defTabSz="932407" rtl="0" eaLnBrk="1" latinLnBrk="0" hangingPunct="1">
        <a:defRPr sz="1800" kern="1200">
          <a:solidFill>
            <a:schemeClr val="tx1"/>
          </a:solidFill>
          <a:latin typeface="+mn-lt"/>
          <a:ea typeface="+mn-ea"/>
          <a:cs typeface="+mn-cs"/>
        </a:defRPr>
      </a:lvl8pPr>
      <a:lvl9pPr marL="3729628" algn="l" defTabSz="9324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332742"/>
      </p:ext>
    </p:extLst>
  </p:cSld>
  <p:clrMap bg1="lt1" tx1="dk1" bg2="lt2" tx2="dk2" accent1="accent1" accent2="accent2" accent3="accent3" accent4="accent4" accent5="accent5" accent6="accent6" hlink="hlink" folHlink="fol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5" r:id="rId8"/>
    <p:sldLayoutId id="2147484756" r:id="rId9"/>
    <p:sldLayoutId id="2147484763" r:id="rId10"/>
  </p:sldLayoutIdLst>
  <p:transition>
    <p:fade/>
  </p:transition>
  <p:hf sldNum="0" hdr="0" ftr="0" dt="0"/>
  <p:txStyles>
    <p:titleStyle>
      <a:lvl1pPr algn="l" defTabSz="932742" rtl="0" eaLnBrk="1" latinLnBrk="0" hangingPunct="1">
        <a:lnSpc>
          <a:spcPct val="100000"/>
        </a:lnSpc>
        <a:spcBef>
          <a:spcPct val="0"/>
        </a:spcBef>
        <a:buNone/>
        <a:defRPr lang="en-US" sz="32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433912"/>
            <a:ext cx="11655840" cy="75116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7428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002249361"/>
      </p:ext>
    </p:extLst>
  </p:cSld>
  <p:clrMap bg1="lt1" tx1="dk1" bg2="lt2" tx2="dk2" accent1="accent1" accent2="accent2" accent3="accent3" accent4="accent4" accent5="accent5" accent6="accent6" hlink="hlink" folHlink="folHlink"/>
  <p:sldLayoutIdLst>
    <p:sldLayoutId id="2147484838" r:id="rId1"/>
  </p:sldLayoutIdLst>
  <p:transition>
    <p:fade/>
  </p:transition>
  <p:txStyles>
    <p:titleStyle>
      <a:lvl1pPr algn="l" defTabSz="914192" rtl="0" eaLnBrk="1" latinLnBrk="0" hangingPunct="1">
        <a:lnSpc>
          <a:spcPct val="90000"/>
        </a:lnSpc>
        <a:spcBef>
          <a:spcPct val="0"/>
        </a:spcBef>
        <a:buNone/>
        <a:defRPr lang="en-US" sz="2800" b="1" i="0" kern="1200" cap="none" spc="0" baseline="0" dirty="0">
          <a:ln w="3175">
            <a:noFill/>
          </a:ln>
          <a:solidFill>
            <a:schemeClr val="accent1"/>
          </a:solidFill>
          <a:effectLst/>
          <a:latin typeface="Segoe UI Semibold" panose="020B0502040204020203" pitchFamily="34" charset="0"/>
          <a:ea typeface="+mn-ea"/>
          <a:cs typeface="Segoe UI Semibold" panose="020B0502040204020203"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accent1"/>
          </a:soli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accent1"/>
          </a:solidFill>
          <a:latin typeface="Segoe UI Semilight" panose="020B0402040204020203" pitchFamily="34" charset="0"/>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accent1"/>
          </a:solidFill>
          <a:latin typeface="Segoe UI Semilight" panose="020B0402040204020203" pitchFamily="34" charset="0"/>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5553209"/>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4928"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86423860"/>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 id="2147484861" r:id="rId12"/>
    <p:sldLayoutId id="2147484862" r:id="rId13"/>
    <p:sldLayoutId id="2147484863" r:id="rId14"/>
    <p:sldLayoutId id="2147484864" r:id="rId15"/>
    <p:sldLayoutId id="2147484865" r:id="rId16"/>
    <p:sldLayoutId id="2147484866" r:id="rId17"/>
    <p:sldLayoutId id="2147484867" r:id="rId18"/>
    <p:sldLayoutId id="2147484868" r:id="rId19"/>
    <p:sldLayoutId id="2147484869" r:id="rId20"/>
    <p:sldLayoutId id="2147484870" r:id="rId21"/>
    <p:sldLayoutId id="2147484871" r:id="rId22"/>
    <p:sldLayoutId id="2147484872" r:id="rId23"/>
    <p:sldLayoutId id="2147484873" r:id="rId24"/>
    <p:sldLayoutId id="2147484874" r:id="rId25"/>
    <p:sldLayoutId id="2147484875" r:id="rId26"/>
    <p:sldLayoutId id="2147484876" r:id="rId27"/>
    <p:sldLayoutId id="2147484877" r:id="rId28"/>
    <p:sldLayoutId id="2147484878" r:id="rId29"/>
    <p:sldLayoutId id="2147484879" r:id="rId30"/>
    <p:sldLayoutId id="2147484880" r:id="rId31"/>
    <p:sldLayoutId id="2147484881" r:id="rId32"/>
    <p:sldLayoutId id="2147484882" r:id="rId33"/>
    <p:sldLayoutId id="2147484883" r:id="rId34"/>
    <p:sldLayoutId id="2147484884" r:id="rId35"/>
    <p:sldLayoutId id="2147484885" r:id="rId36"/>
    <p:sldLayoutId id="2147484886" r:id="rId37"/>
    <p:sldLayoutId id="2147484887"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2"/>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1"/>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47604582"/>
      </p:ext>
    </p:extLst>
  </p:cSld>
  <p:clrMap bg1="lt1" tx1="dk1" bg2="lt2" tx2="dk2" accent1="accent1" accent2="accent2" accent3="accent3" accent4="accent4" accent5="accent5" accent6="accent6" hlink="hlink" folHlink="folHlink"/>
  <p:sldLayoutIdLst>
    <p:sldLayoutId id="2147484889" r:id="rId1"/>
    <p:sldLayoutId id="2147484890" r:id="rId2"/>
    <p:sldLayoutId id="2147484891" r:id="rId3"/>
    <p:sldLayoutId id="2147484892" r:id="rId4"/>
    <p:sldLayoutId id="2147484893" r:id="rId5"/>
    <p:sldLayoutId id="2147484894" r:id="rId6"/>
    <p:sldLayoutId id="2147484895" r:id="rId7"/>
    <p:sldLayoutId id="2147484896" r:id="rId8"/>
    <p:sldLayoutId id="2147484897" r:id="rId9"/>
    <p:sldLayoutId id="2147484898" r:id="rId10"/>
    <p:sldLayoutId id="2147484899" r:id="rId11"/>
    <p:sldLayoutId id="2147484900" r:id="rId12"/>
    <p:sldLayoutId id="2147484901" r:id="rId13"/>
    <p:sldLayoutId id="2147484902" r:id="rId14"/>
    <p:sldLayoutId id="2147484903" r:id="rId15"/>
    <p:sldLayoutId id="2147484904" r:id="rId16"/>
    <p:sldLayoutId id="2147484905" r:id="rId17"/>
    <p:sldLayoutId id="2147484906" r:id="rId18"/>
    <p:sldLayoutId id="2147484907" r:id="rId19"/>
    <p:sldLayoutId id="2147484908" r:id="rId20"/>
    <p:sldLayoutId id="2147484909" r:id="rId21"/>
    <p:sldLayoutId id="2147484910" r:id="rId22"/>
    <p:sldLayoutId id="2147484911" r:id="rId23"/>
    <p:sldLayoutId id="2147484912" r:id="rId24"/>
    <p:sldLayoutId id="2147484913" r:id="rId25"/>
    <p:sldLayoutId id="2147484914" r:id="rId26"/>
    <p:sldLayoutId id="2147484915" r:id="rId27"/>
    <p:sldLayoutId id="2147484916" r:id="rId28"/>
    <p:sldLayoutId id="2147484917" r:id="rId29"/>
    <p:sldLayoutId id="2147484918" r:id="rId30"/>
    <p:sldLayoutId id="2147484919" r:id="rId31"/>
    <p:sldLayoutId id="2147484920" r:id="rId32"/>
    <p:sldLayoutId id="2147484921" r:id="rId33"/>
    <p:sldLayoutId id="2147484922" r:id="rId34"/>
    <p:sldLayoutId id="2147484923" r:id="rId35"/>
    <p:sldLayoutId id="2147484924" r:id="rId36"/>
    <p:sldLayoutId id="2147484925" r:id="rId37"/>
    <p:sldLayoutId id="2147484926" r:id="rId38"/>
    <p:sldLayoutId id="2147484927" r:id="rId39"/>
  </p:sldLayoutIdLst>
  <p:transition>
    <p:fade/>
  </p:transition>
  <p:hf sldNum="0" hdr="0" ftr="0" dt="0"/>
  <p:txStyles>
    <p:titleStyle>
      <a:lvl1pPr algn="l" defTabSz="932587"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62"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24"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116" marR="0" indent="-19999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22" marR="0" indent="-180945"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67" marR="0" indent="-168247"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61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04"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97"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9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87" rtl="0" eaLnBrk="1" latinLnBrk="0" hangingPunct="1">
        <a:defRPr sz="1800" kern="1200">
          <a:solidFill>
            <a:schemeClr val="tx1"/>
          </a:solidFill>
          <a:latin typeface="+mn-lt"/>
          <a:ea typeface="+mn-ea"/>
          <a:cs typeface="+mn-cs"/>
        </a:defRPr>
      </a:lvl1pPr>
      <a:lvl2pPr marL="466292" algn="l" defTabSz="932587" rtl="0" eaLnBrk="1" latinLnBrk="0" hangingPunct="1">
        <a:defRPr sz="1800" kern="1200">
          <a:solidFill>
            <a:schemeClr val="tx1"/>
          </a:solidFill>
          <a:latin typeface="+mn-lt"/>
          <a:ea typeface="+mn-ea"/>
          <a:cs typeface="+mn-cs"/>
        </a:defRPr>
      </a:lvl2pPr>
      <a:lvl3pPr marL="932587" algn="l" defTabSz="932587" rtl="0" eaLnBrk="1" latinLnBrk="0" hangingPunct="1">
        <a:defRPr sz="1800" kern="1200">
          <a:solidFill>
            <a:schemeClr val="tx1"/>
          </a:solidFill>
          <a:latin typeface="+mn-lt"/>
          <a:ea typeface="+mn-ea"/>
          <a:cs typeface="+mn-cs"/>
        </a:defRPr>
      </a:lvl3pPr>
      <a:lvl4pPr marL="1398879" algn="l" defTabSz="932587" rtl="0" eaLnBrk="1" latinLnBrk="0" hangingPunct="1">
        <a:defRPr sz="1800" kern="1200">
          <a:solidFill>
            <a:schemeClr val="tx1"/>
          </a:solidFill>
          <a:latin typeface="+mn-lt"/>
          <a:ea typeface="+mn-ea"/>
          <a:cs typeface="+mn-cs"/>
        </a:defRPr>
      </a:lvl4pPr>
      <a:lvl5pPr marL="1865172" algn="l" defTabSz="932587" rtl="0" eaLnBrk="1" latinLnBrk="0" hangingPunct="1">
        <a:defRPr sz="1800" kern="1200">
          <a:solidFill>
            <a:schemeClr val="tx1"/>
          </a:solidFill>
          <a:latin typeface="+mn-lt"/>
          <a:ea typeface="+mn-ea"/>
          <a:cs typeface="+mn-cs"/>
        </a:defRPr>
      </a:lvl5pPr>
      <a:lvl6pPr marL="2331465" algn="l" defTabSz="932587" rtl="0" eaLnBrk="1" latinLnBrk="0" hangingPunct="1">
        <a:defRPr sz="1800" kern="1200">
          <a:solidFill>
            <a:schemeClr val="tx1"/>
          </a:solidFill>
          <a:latin typeface="+mn-lt"/>
          <a:ea typeface="+mn-ea"/>
          <a:cs typeface="+mn-cs"/>
        </a:defRPr>
      </a:lvl6pPr>
      <a:lvl7pPr marL="2797758" algn="l" defTabSz="932587" rtl="0" eaLnBrk="1" latinLnBrk="0" hangingPunct="1">
        <a:defRPr sz="1800" kern="1200">
          <a:solidFill>
            <a:schemeClr val="tx1"/>
          </a:solidFill>
          <a:latin typeface="+mn-lt"/>
          <a:ea typeface="+mn-ea"/>
          <a:cs typeface="+mn-cs"/>
        </a:defRPr>
      </a:lvl7pPr>
      <a:lvl8pPr marL="3264050" algn="l" defTabSz="932587" rtl="0" eaLnBrk="1" latinLnBrk="0" hangingPunct="1">
        <a:defRPr sz="1800" kern="1200">
          <a:solidFill>
            <a:schemeClr val="tx1"/>
          </a:solidFill>
          <a:latin typeface="+mn-lt"/>
          <a:ea typeface="+mn-ea"/>
          <a:cs typeface="+mn-cs"/>
        </a:defRPr>
      </a:lvl8pPr>
      <a:lvl9pPr marL="3730344" algn="l" defTabSz="93258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546685649"/>
      </p:ext>
    </p:extLst>
  </p:cSld>
  <p:clrMap bg1="lt1" tx1="dk1" bg2="lt2" tx2="dk2" accent1="accent1" accent2="accent2" accent3="accent3" accent4="accent4" accent5="accent5" accent6="accent6" hlink="hlink" folHlink="folHlink"/>
  <p:sldLayoutIdLst>
    <p:sldLayoutId id="2147484930" r:id="rId1"/>
    <p:sldLayoutId id="2147484931" r:id="rId2"/>
    <p:sldLayoutId id="2147484932" r:id="rId3"/>
    <p:sldLayoutId id="2147484933" r:id="rId4"/>
    <p:sldLayoutId id="2147484934" r:id="rId5"/>
    <p:sldLayoutId id="2147484935" r:id="rId6"/>
    <p:sldLayoutId id="2147484936" r:id="rId7"/>
    <p:sldLayoutId id="2147484937" r:id="rId8"/>
    <p:sldLayoutId id="2147484938" r:id="rId9"/>
    <p:sldLayoutId id="2147484939" r:id="rId10"/>
    <p:sldLayoutId id="2147484940" r:id="rId11"/>
    <p:sldLayoutId id="2147484941" r:id="rId12"/>
    <p:sldLayoutId id="2147484942" r:id="rId13"/>
    <p:sldLayoutId id="2147484943" r:id="rId14"/>
    <p:sldLayoutId id="2147484944" r:id="rId15"/>
    <p:sldLayoutId id="2147484945" r:id="rId16"/>
    <p:sldLayoutId id="2147484946" r:id="rId17"/>
    <p:sldLayoutId id="2147484947" r:id="rId18"/>
    <p:sldLayoutId id="2147484948" r:id="rId19"/>
    <p:sldLayoutId id="2147484949" r:id="rId20"/>
    <p:sldLayoutId id="2147484950" r:id="rId21"/>
    <p:sldLayoutId id="2147484951" r:id="rId22"/>
    <p:sldLayoutId id="2147484952" r:id="rId23"/>
    <p:sldLayoutId id="2147484953"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5"/>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524127006"/>
      </p:ext>
    </p:extLst>
  </p:cSld>
  <p:clrMap bg1="lt1" tx1="dk1" bg2="lt2" tx2="dk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 id="2147484966" r:id="rId12"/>
    <p:sldLayoutId id="2147484967" r:id="rId13"/>
    <p:sldLayoutId id="2147484968" r:id="rId14"/>
    <p:sldLayoutId id="2147484969" r:id="rId15"/>
    <p:sldLayoutId id="2147484970" r:id="rId16"/>
    <p:sldLayoutId id="2147484971" r:id="rId17"/>
    <p:sldLayoutId id="2147484972" r:id="rId18"/>
    <p:sldLayoutId id="2147484973" r:id="rId19"/>
    <p:sldLayoutId id="2147484974" r:id="rId20"/>
    <p:sldLayoutId id="2147484975" r:id="rId21"/>
    <p:sldLayoutId id="2147484976" r:id="rId22"/>
    <p:sldLayoutId id="2147484977" r:id="rId23"/>
    <p:sldLayoutId id="2147484978" r:id="rId24"/>
    <p:sldLayoutId id="2147484979" r:id="rId25"/>
    <p:sldLayoutId id="2147484980" r:id="rId26"/>
    <p:sldLayoutId id="2147484981" r:id="rId27"/>
    <p:sldLayoutId id="2147484982" r:id="rId28"/>
    <p:sldLayoutId id="2147484983" r:id="rId29"/>
    <p:sldLayoutId id="2147484984" r:id="rId30"/>
    <p:sldLayoutId id="2147484985" r:id="rId31"/>
    <p:sldLayoutId id="2147484986" r:id="rId32"/>
    <p:sldLayoutId id="2147484987" r:id="rId33"/>
    <p:sldLayoutId id="2147484988" r:id="rId34"/>
    <p:sldLayoutId id="2147484989" r:id="rId35"/>
    <p:sldLayoutId id="2147484991" r:id="rId36"/>
    <p:sldLayoutId id="2147484992" r:id="rId37"/>
    <p:sldLayoutId id="2147484993" r:id="rId38"/>
    <p:sldLayoutId id="2147484994" r:id="rId39"/>
    <p:sldLayoutId id="2147484995" r:id="rId40"/>
    <p:sldLayoutId id="2147484996" r:id="rId41"/>
    <p:sldLayoutId id="2147484997" r:id="rId42"/>
    <p:sldLayoutId id="2147484998" r:id="rId43"/>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4F98C4-BE19-4404-B78A-0D6678928327}"/>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70293D-B400-41CE-B2D6-8536DC0FC3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B1D842-4B1D-4371-A469-45A5415C9F5A}"/>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EEAACF-8C87-44EA-A065-A1173270F563}" type="datetimeFigureOut">
              <a:rPr lang="en-US" smtClean="0"/>
              <a:t>2/19/2020</a:t>
            </a:fld>
            <a:endParaRPr lang="en-US"/>
          </a:p>
        </p:txBody>
      </p:sp>
      <p:sp>
        <p:nvSpPr>
          <p:cNvPr id="5" name="Footer Placeholder 4">
            <a:extLst>
              <a:ext uri="{FF2B5EF4-FFF2-40B4-BE49-F238E27FC236}">
                <a16:creationId xmlns:a16="http://schemas.microsoft.com/office/drawing/2014/main" id="{D202F91A-3129-4DBA-AF70-C3226BEFCABA}"/>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595861-CE43-4370-B14D-904F931C35C6}"/>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935E86-1D8F-428B-94A1-C2894A763B6E}" type="slidenum">
              <a:rPr lang="en-US" smtClean="0"/>
              <a:t>‹#›</a:t>
            </a:fld>
            <a:endParaRPr lang="en-US"/>
          </a:p>
        </p:txBody>
      </p:sp>
    </p:spTree>
    <p:extLst>
      <p:ext uri="{BB962C8B-B14F-4D97-AF65-F5344CB8AC3E}">
        <p14:creationId xmlns:p14="http://schemas.microsoft.com/office/powerpoint/2010/main" val="3519415068"/>
      </p:ext>
    </p:extLst>
  </p:cSld>
  <p:clrMap bg1="lt1" tx1="dk1" bg2="lt2" tx2="dk2" accent1="accent1" accent2="accent2" accent3="accent3" accent4="accent4" accent5="accent5" accent6="accent6" hlink="hlink" folHlink="folHlink"/>
  <p:sldLayoutIdLst>
    <p:sldLayoutId id="2147485001" r:id="rId1"/>
    <p:sldLayoutId id="2147485002" r:id="rId2"/>
    <p:sldLayoutId id="2147485003" r:id="rId3"/>
    <p:sldLayoutId id="2147485004" r:id="rId4"/>
    <p:sldLayoutId id="2147485005" r:id="rId5"/>
    <p:sldLayoutId id="2147485006" r:id="rId6"/>
    <p:sldLayoutId id="2147485007" r:id="rId7"/>
    <p:sldLayoutId id="2147485008" r:id="rId8"/>
    <p:sldLayoutId id="2147485009" r:id="rId9"/>
    <p:sldLayoutId id="2147485010" r:id="rId10"/>
    <p:sldLayoutId id="2147485011" r:id="rId11"/>
    <p:sldLayoutId id="2147485012" r:id="rId12"/>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120.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3.sv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42.png"/><Relationship Id="rId2" Type="http://schemas.openxmlformats.org/officeDocument/2006/relationships/notesSlide" Target="../notesSlides/notesSlide9.xml"/><Relationship Id="rId16" Type="http://schemas.openxmlformats.org/officeDocument/2006/relationships/image" Target="../media/image44.png"/><Relationship Id="rId1" Type="http://schemas.openxmlformats.org/officeDocument/2006/relationships/slideLayout" Target="../slideLayouts/slideLayout109.xml"/><Relationship Id="rId6" Type="http://schemas.openxmlformats.org/officeDocument/2006/relationships/diagramColors" Target="../diagrams/colors4.xml"/><Relationship Id="rId11" Type="http://schemas.openxmlformats.org/officeDocument/2006/relationships/image" Target="../media/image41.svg"/><Relationship Id="rId5" Type="http://schemas.openxmlformats.org/officeDocument/2006/relationships/diagramQuickStyle" Target="../diagrams/quickStyle4.xml"/><Relationship Id="rId15" Type="http://schemas.openxmlformats.org/officeDocument/2006/relationships/image" Target="../media/image28.svg"/><Relationship Id="rId10" Type="http://schemas.openxmlformats.org/officeDocument/2006/relationships/image" Target="../media/image40.png"/><Relationship Id="rId4" Type="http://schemas.openxmlformats.org/officeDocument/2006/relationships/diagramLayout" Target="../diagrams/layout4.xml"/><Relationship Id="rId9" Type="http://schemas.openxmlformats.org/officeDocument/2006/relationships/image" Target="../media/image39.png"/><Relationship Id="rId14"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3.sv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42.png"/><Relationship Id="rId2" Type="http://schemas.openxmlformats.org/officeDocument/2006/relationships/notesSlide" Target="../notesSlides/notesSlide10.xml"/><Relationship Id="rId16" Type="http://schemas.openxmlformats.org/officeDocument/2006/relationships/image" Target="../media/image45.png"/><Relationship Id="rId1" Type="http://schemas.openxmlformats.org/officeDocument/2006/relationships/slideLayout" Target="../slideLayouts/slideLayout109.xml"/><Relationship Id="rId6" Type="http://schemas.openxmlformats.org/officeDocument/2006/relationships/diagramColors" Target="../diagrams/colors5.xml"/><Relationship Id="rId11" Type="http://schemas.openxmlformats.org/officeDocument/2006/relationships/image" Target="../media/image41.svg"/><Relationship Id="rId5" Type="http://schemas.openxmlformats.org/officeDocument/2006/relationships/diagramQuickStyle" Target="../diagrams/quickStyle5.xml"/><Relationship Id="rId15" Type="http://schemas.openxmlformats.org/officeDocument/2006/relationships/image" Target="../media/image30.svg"/><Relationship Id="rId10" Type="http://schemas.openxmlformats.org/officeDocument/2006/relationships/image" Target="../media/image40.png"/><Relationship Id="rId4" Type="http://schemas.openxmlformats.org/officeDocument/2006/relationships/diagramLayout" Target="../diagrams/layout5.xml"/><Relationship Id="rId9" Type="http://schemas.openxmlformats.org/officeDocument/2006/relationships/image" Target="../media/image39.png"/><Relationship Id="rId14"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7.png"/><Relationship Id="rId7" Type="http://schemas.openxmlformats.org/officeDocument/2006/relationships/image" Target="../media/image29.png"/><Relationship Id="rId12" Type="http://schemas.openxmlformats.org/officeDocument/2006/relationships/image" Target="../media/image32.svg"/><Relationship Id="rId2" Type="http://schemas.openxmlformats.org/officeDocument/2006/relationships/notesSlide" Target="../notesSlides/notesSlide11.xml"/><Relationship Id="rId1" Type="http://schemas.openxmlformats.org/officeDocument/2006/relationships/slideLayout" Target="../slideLayouts/slideLayout70.xml"/><Relationship Id="rId6" Type="http://schemas.openxmlformats.org/officeDocument/2006/relationships/image" Target="../media/image47.svg"/><Relationship Id="rId11" Type="http://schemas.openxmlformats.org/officeDocument/2006/relationships/image" Target="../media/image31.png"/><Relationship Id="rId5" Type="http://schemas.openxmlformats.org/officeDocument/2006/relationships/image" Target="../media/image46.png"/><Relationship Id="rId10" Type="http://schemas.openxmlformats.org/officeDocument/2006/relationships/image" Target="../media/image49.svg"/><Relationship Id="rId4" Type="http://schemas.openxmlformats.org/officeDocument/2006/relationships/image" Target="../media/image28.svg"/><Relationship Id="rId9" Type="http://schemas.openxmlformats.org/officeDocument/2006/relationships/image" Target="../media/image4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0.xml"/></Relationships>
</file>

<file path=ppt/slides/_rels/slide19.xml.rels><?xml version="1.0" encoding="UTF-8" standalone="yes"?>
<Relationships xmlns="http://schemas.openxmlformats.org/package/2006/relationships"><Relationship Id="rId3" Type="http://schemas.openxmlformats.org/officeDocument/2006/relationships/hyperlink" Target="https://docs.microsoft.com/en-us/azure/virtual-machines/windows/premium-storage-performance#premium-storage-disk-sizes" TargetMode="External"/><Relationship Id="rId2" Type="http://schemas.openxmlformats.org/officeDocument/2006/relationships/notesSlide" Target="../notesSlides/notesSlide13.xml"/><Relationship Id="rId1" Type="http://schemas.openxmlformats.org/officeDocument/2006/relationships/slideLayout" Target="../slideLayouts/slideLayout195.xml"/><Relationship Id="rId4" Type="http://schemas.openxmlformats.org/officeDocument/2006/relationships/hyperlink" Target="https://docs.microsoft.com/en-us/azure/service-fabric/service-fabric-overview"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azure/sql-database/sql-database-in-memory" TargetMode="External"/><Relationship Id="rId2" Type="http://schemas.openxmlformats.org/officeDocument/2006/relationships/notesSlide" Target="../notesSlides/notesSlide14.xml"/><Relationship Id="rId1" Type="http://schemas.openxmlformats.org/officeDocument/2006/relationships/slideLayout" Target="../slideLayouts/slideLayout195.xml"/><Relationship Id="rId6" Type="http://schemas.openxmlformats.org/officeDocument/2006/relationships/hyperlink" Target="https://docs.microsoft.com/en-us/azure/service-fabric/service-fabric-overview" TargetMode="External"/><Relationship Id="rId5" Type="http://schemas.openxmlformats.org/officeDocument/2006/relationships/hyperlink" Target="https://docs.microsoft.com/sql/database-engine/availability-groups/windows/always-on-availability-groups-sql-server" TargetMode="External"/><Relationship Id="rId4" Type="http://schemas.openxmlformats.org/officeDocument/2006/relationships/hyperlink" Target="https://docs.microsoft.com/en-us/azure/sql-database/sql-database-read-scale-out"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195.xml"/></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en-us/azure/virtual-machines/windows/premium-storage-performance#premium-storage-disk-sizes" TargetMode="External"/><Relationship Id="rId2" Type="http://schemas.openxmlformats.org/officeDocument/2006/relationships/notesSlide" Target="../notesSlides/notesSlide16.xml"/><Relationship Id="rId1" Type="http://schemas.openxmlformats.org/officeDocument/2006/relationships/slideLayout" Target="../slideLayouts/slideLayout140.xml"/></Relationships>
</file>

<file path=ppt/slides/_rels/slide23.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140.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27.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40.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18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25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69.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43.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3.xml"/><Relationship Id="rId1" Type="http://schemas.openxmlformats.org/officeDocument/2006/relationships/slideLayout" Target="../slideLayouts/slideLayout2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2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8" Type="http://schemas.openxmlformats.org/officeDocument/2006/relationships/diagramQuickStyle" Target="../diagrams/quickStyle8.xml"/><Relationship Id="rId3" Type="http://schemas.openxmlformats.org/officeDocument/2006/relationships/hyperlink" Target="http://aka.ms/bobwardms" TargetMode="External"/><Relationship Id="rId7" Type="http://schemas.openxmlformats.org/officeDocument/2006/relationships/diagramLayout" Target="../diagrams/layout8.xm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diagramData" Target="../diagrams/data8.xml"/><Relationship Id="rId5" Type="http://schemas.openxmlformats.org/officeDocument/2006/relationships/hyperlink" Target="http://aka.ms/sqllinuxbook" TargetMode="External"/><Relationship Id="rId10" Type="http://schemas.microsoft.com/office/2007/relationships/diagramDrawing" Target="../diagrams/drawing8.xml"/><Relationship Id="rId4" Type="http://schemas.openxmlformats.org/officeDocument/2006/relationships/hyperlink" Target="http://aka.ms/bobsqldemos" TargetMode="External"/><Relationship Id="rId9" Type="http://schemas.openxmlformats.org/officeDocument/2006/relationships/diagramColors" Target="../diagrams/colors8.xml"/></Relationships>
</file>

<file path=ppt/slides/_rels/slide7.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70.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42.png"/><Relationship Id="rId3" Type="http://schemas.openxmlformats.org/officeDocument/2006/relationships/image" Target="../media/image33.png"/><Relationship Id="rId7" Type="http://schemas.openxmlformats.org/officeDocument/2006/relationships/diagramColors" Target="../diagrams/colors1.xml"/><Relationship Id="rId12" Type="http://schemas.openxmlformats.org/officeDocument/2006/relationships/image" Target="../media/image41.svg"/><Relationship Id="rId2" Type="http://schemas.openxmlformats.org/officeDocument/2006/relationships/notesSlide" Target="../notesSlides/notesSlide7.xml"/><Relationship Id="rId16" Type="http://schemas.openxmlformats.org/officeDocument/2006/relationships/image" Target="../media/image32.svg"/><Relationship Id="rId1" Type="http://schemas.openxmlformats.org/officeDocument/2006/relationships/slideLayout" Target="../slideLayouts/slideLayout109.xml"/><Relationship Id="rId6" Type="http://schemas.openxmlformats.org/officeDocument/2006/relationships/diagramQuickStyle" Target="../diagrams/quickStyle1.xml"/><Relationship Id="rId11" Type="http://schemas.openxmlformats.org/officeDocument/2006/relationships/image" Target="../media/image40.png"/><Relationship Id="rId5" Type="http://schemas.openxmlformats.org/officeDocument/2006/relationships/diagramLayout" Target="../diagrams/layout1.xml"/><Relationship Id="rId15" Type="http://schemas.openxmlformats.org/officeDocument/2006/relationships/image" Target="../media/image31.png"/><Relationship Id="rId10" Type="http://schemas.openxmlformats.org/officeDocument/2006/relationships/image" Target="../media/image39.png"/><Relationship Id="rId4" Type="http://schemas.openxmlformats.org/officeDocument/2006/relationships/diagramData" Target="../diagrams/data1.xml"/><Relationship Id="rId9" Type="http://schemas.openxmlformats.org/officeDocument/2006/relationships/image" Target="../media/image38.jpeg"/><Relationship Id="rId14" Type="http://schemas.openxmlformats.org/officeDocument/2006/relationships/image" Target="../media/image43.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10780486" cy="553998"/>
          </a:xfrm>
        </p:spPr>
        <p:txBody>
          <a:bodyPr/>
          <a:lstStyle/>
          <a:p>
            <a:r>
              <a:rPr lang="en-US" dirty="0"/>
              <a:t>The Azure SQL Workshop</a:t>
            </a:r>
            <a:endParaRPr lang="en-US" sz="2000" spc="0" dirty="0">
              <a:solidFill>
                <a:schemeClr val="tx1"/>
              </a:solidFill>
            </a:endParaRPr>
          </a:p>
        </p:txBody>
      </p:sp>
    </p:spTree>
    <p:extLst>
      <p:ext uri="{BB962C8B-B14F-4D97-AF65-F5344CB8AC3E}">
        <p14:creationId xmlns:p14="http://schemas.microsoft.com/office/powerpoint/2010/main" val="3546600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IaaS vs PaaS</a:t>
            </a:r>
          </a:p>
        </p:txBody>
      </p:sp>
      <p:graphicFrame>
        <p:nvGraphicFramePr>
          <p:cNvPr id="3" name="Diagram 2">
            <a:extLst>
              <a:ext uri="{FF2B5EF4-FFF2-40B4-BE49-F238E27FC236}">
                <a16:creationId xmlns:a16="http://schemas.microsoft.com/office/drawing/2014/main" id="{20D76EE0-796D-4698-A77E-CDF50CB2634E}"/>
              </a:ext>
            </a:extLst>
          </p:cNvPr>
          <p:cNvGraphicFramePr/>
          <p:nvPr/>
        </p:nvGraphicFramePr>
        <p:xfrm>
          <a:off x="0" y="1113820"/>
          <a:ext cx="6542314"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37B6DE66-4189-48D6-BA39-9D4A34216E81}"/>
              </a:ext>
            </a:extLst>
          </p:cNvPr>
          <p:cNvGraphicFramePr/>
          <p:nvPr/>
        </p:nvGraphicFramePr>
        <p:xfrm>
          <a:off x="5649687" y="1113820"/>
          <a:ext cx="6237513"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0" name="Light_Bulb">
            <a:extLst>
              <a:ext uri="{FF2B5EF4-FFF2-40B4-BE49-F238E27FC236}">
                <a16:creationId xmlns:a16="http://schemas.microsoft.com/office/drawing/2014/main" id="{63A7E458-1233-4130-9C25-AA71A0A6204A}"/>
              </a:ext>
            </a:extLst>
          </p:cNvPr>
          <p:cNvGrpSpPr/>
          <p:nvPr/>
        </p:nvGrpSpPr>
        <p:grpSpPr>
          <a:xfrm>
            <a:off x="6698590" y="5746370"/>
            <a:ext cx="452690" cy="702850"/>
            <a:chOff x="2026143" y="1624779"/>
            <a:chExt cx="497504" cy="772427"/>
          </a:xfrm>
        </p:grpSpPr>
        <p:sp>
          <p:nvSpPr>
            <p:cNvPr id="11" name="Freeform: Shape 10">
              <a:extLst>
                <a:ext uri="{FF2B5EF4-FFF2-40B4-BE49-F238E27FC236}">
                  <a16:creationId xmlns:a16="http://schemas.microsoft.com/office/drawing/2014/main" id="{42F04A2F-820D-4891-B42E-2F79FF233084}"/>
                </a:ext>
              </a:extLst>
            </p:cNvPr>
            <p:cNvSpPr/>
            <p:nvPr/>
          </p:nvSpPr>
          <p:spPr>
            <a:xfrm>
              <a:off x="2026143" y="1624779"/>
              <a:ext cx="497504" cy="597006"/>
            </a:xfrm>
            <a:custGeom>
              <a:avLst/>
              <a:gdLst/>
              <a:ahLst/>
              <a:cxnLst/>
              <a:rect l="0" t="0" r="0" b="0"/>
              <a:pathLst>
                <a:path w="497504" h="597005">
                  <a:moveTo>
                    <a:pt x="499595" y="253364"/>
                  </a:moveTo>
                  <a:cubicBezTo>
                    <a:pt x="499595" y="111852"/>
                    <a:pt x="379088" y="-2021"/>
                    <a:pt x="235365" y="9034"/>
                  </a:cubicBezTo>
                  <a:cubicBezTo>
                    <a:pt x="113752" y="17879"/>
                    <a:pt x="15357" y="117380"/>
                    <a:pt x="8724" y="240097"/>
                  </a:cubicBezTo>
                  <a:cubicBezTo>
                    <a:pt x="4301" y="315276"/>
                    <a:pt x="34152" y="382715"/>
                    <a:pt x="83902" y="430255"/>
                  </a:cubicBezTo>
                  <a:cubicBezTo>
                    <a:pt x="128125" y="472266"/>
                    <a:pt x="151342" y="531967"/>
                    <a:pt x="151342" y="592773"/>
                  </a:cubicBezTo>
                  <a:lnTo>
                    <a:pt x="151342" y="597195"/>
                  </a:lnTo>
                  <a:lnTo>
                    <a:pt x="358082" y="597195"/>
                  </a:lnTo>
                  <a:lnTo>
                    <a:pt x="358082" y="592773"/>
                  </a:lnTo>
                  <a:cubicBezTo>
                    <a:pt x="358082" y="530861"/>
                    <a:pt x="384616" y="471160"/>
                    <a:pt x="428839" y="428043"/>
                  </a:cubicBezTo>
                  <a:cubicBezTo>
                    <a:pt x="471956" y="382715"/>
                    <a:pt x="499595" y="320804"/>
                    <a:pt x="499595" y="253364"/>
                  </a:cubicBez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4884486C-4C5C-4DB5-B4C9-2A13940085DC}"/>
                </a:ext>
              </a:extLst>
            </p:cNvPr>
            <p:cNvSpPr/>
            <p:nvPr/>
          </p:nvSpPr>
          <p:spPr>
            <a:xfrm>
              <a:off x="2142659" y="1811257"/>
              <a:ext cx="121612" cy="475393"/>
            </a:xfrm>
            <a:custGeom>
              <a:avLst/>
              <a:gdLst/>
              <a:ahLst/>
              <a:cxnLst/>
              <a:rect l="0" t="0" r="0" b="0"/>
              <a:pathLst>
                <a:path w="121612" h="475393">
                  <a:moveTo>
                    <a:pt x="105582" y="118848"/>
                  </a:moveTo>
                  <a:lnTo>
                    <a:pt x="104476" y="100054"/>
                  </a:lnTo>
                  <a:cubicBezTo>
                    <a:pt x="104476" y="100054"/>
                    <a:pt x="104476" y="100054"/>
                    <a:pt x="104476" y="100054"/>
                  </a:cubicBezTo>
                  <a:lnTo>
                    <a:pt x="103370" y="55831"/>
                  </a:lnTo>
                  <a:cubicBezTo>
                    <a:pt x="103370" y="30403"/>
                    <a:pt x="82365" y="8292"/>
                    <a:pt x="55831" y="8292"/>
                  </a:cubicBezTo>
                  <a:cubicBezTo>
                    <a:pt x="30403" y="8292"/>
                    <a:pt x="8292" y="29297"/>
                    <a:pt x="8292" y="55831"/>
                  </a:cubicBezTo>
                  <a:lnTo>
                    <a:pt x="8292" y="58042"/>
                  </a:lnTo>
                  <a:cubicBezTo>
                    <a:pt x="8292" y="76837"/>
                    <a:pt x="19347" y="94526"/>
                    <a:pt x="37036" y="101159"/>
                  </a:cubicBezTo>
                  <a:lnTo>
                    <a:pt x="38142" y="101159"/>
                  </a:lnTo>
                  <a:cubicBezTo>
                    <a:pt x="53620" y="107793"/>
                    <a:pt x="69098" y="112215"/>
                    <a:pt x="84576" y="115532"/>
                  </a:cubicBezTo>
                  <a:lnTo>
                    <a:pt x="96737" y="470418"/>
                  </a:lnTo>
                  <a:lnTo>
                    <a:pt x="115532" y="469312"/>
                  </a:lnTo>
                  <a:lnTo>
                    <a:pt x="105582" y="118848"/>
                  </a:lnTo>
                  <a:cubicBezTo>
                    <a:pt x="105582" y="118848"/>
                    <a:pt x="105582" y="118848"/>
                    <a:pt x="105582" y="118848"/>
                  </a:cubicBezTo>
                  <a:close/>
                  <a:moveTo>
                    <a:pt x="46987" y="84576"/>
                  </a:moveTo>
                  <a:lnTo>
                    <a:pt x="45881" y="84576"/>
                  </a:lnTo>
                  <a:cubicBezTo>
                    <a:pt x="34825" y="80153"/>
                    <a:pt x="28192" y="70203"/>
                    <a:pt x="28192" y="59148"/>
                  </a:cubicBezTo>
                  <a:lnTo>
                    <a:pt x="28192" y="56937"/>
                  </a:lnTo>
                  <a:cubicBezTo>
                    <a:pt x="28192" y="41459"/>
                    <a:pt x="40353" y="29297"/>
                    <a:pt x="55831" y="29297"/>
                  </a:cubicBezTo>
                  <a:cubicBezTo>
                    <a:pt x="71309" y="29297"/>
                    <a:pt x="83470" y="41459"/>
                    <a:pt x="83470" y="58042"/>
                  </a:cubicBezTo>
                  <a:lnTo>
                    <a:pt x="84576" y="98948"/>
                  </a:lnTo>
                  <a:cubicBezTo>
                    <a:pt x="72415" y="93420"/>
                    <a:pt x="59148" y="88998"/>
                    <a:pt x="46987" y="84576"/>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992E077B-7E66-4ACB-8F82-D3FD6F305BC3}"/>
                </a:ext>
              </a:extLst>
            </p:cNvPr>
            <p:cNvSpPr/>
            <p:nvPr/>
          </p:nvSpPr>
          <p:spPr>
            <a:xfrm>
              <a:off x="2253215" y="1811257"/>
              <a:ext cx="154779" cy="475393"/>
            </a:xfrm>
            <a:custGeom>
              <a:avLst/>
              <a:gdLst/>
              <a:ahLst/>
              <a:cxnLst/>
              <a:rect l="0" t="0" r="0" b="0"/>
              <a:pathLst>
                <a:path w="154779" h="475393">
                  <a:moveTo>
                    <a:pt x="108898" y="8292"/>
                  </a:moveTo>
                  <a:lnTo>
                    <a:pt x="108898" y="8292"/>
                  </a:lnTo>
                  <a:cubicBezTo>
                    <a:pt x="82365" y="8292"/>
                    <a:pt x="61359" y="29297"/>
                    <a:pt x="61359" y="54725"/>
                  </a:cubicBezTo>
                  <a:lnTo>
                    <a:pt x="60253" y="98948"/>
                  </a:lnTo>
                  <a:cubicBezTo>
                    <a:pt x="42564" y="101159"/>
                    <a:pt x="25981" y="101159"/>
                    <a:pt x="8292" y="100054"/>
                  </a:cubicBezTo>
                  <a:lnTo>
                    <a:pt x="9397" y="118848"/>
                  </a:lnTo>
                  <a:cubicBezTo>
                    <a:pt x="25981" y="119954"/>
                    <a:pt x="43670" y="119954"/>
                    <a:pt x="60253" y="117743"/>
                  </a:cubicBezTo>
                  <a:lnTo>
                    <a:pt x="46987" y="470418"/>
                  </a:lnTo>
                  <a:lnTo>
                    <a:pt x="65781" y="471524"/>
                  </a:lnTo>
                  <a:lnTo>
                    <a:pt x="77942" y="116637"/>
                  </a:lnTo>
                  <a:lnTo>
                    <a:pt x="79048" y="96737"/>
                  </a:lnTo>
                  <a:lnTo>
                    <a:pt x="80154" y="55831"/>
                  </a:lnTo>
                  <a:cubicBezTo>
                    <a:pt x="80154" y="40353"/>
                    <a:pt x="92315" y="28192"/>
                    <a:pt x="107793" y="28192"/>
                  </a:cubicBezTo>
                  <a:lnTo>
                    <a:pt x="108898" y="28192"/>
                  </a:lnTo>
                  <a:cubicBezTo>
                    <a:pt x="124376" y="28192"/>
                    <a:pt x="136537" y="40353"/>
                    <a:pt x="136537" y="55831"/>
                  </a:cubicBezTo>
                  <a:lnTo>
                    <a:pt x="136537" y="58042"/>
                  </a:lnTo>
                  <a:cubicBezTo>
                    <a:pt x="136537" y="69098"/>
                    <a:pt x="129904" y="79048"/>
                    <a:pt x="118848" y="83470"/>
                  </a:cubicBezTo>
                  <a:cubicBezTo>
                    <a:pt x="111109" y="86787"/>
                    <a:pt x="102265" y="90104"/>
                    <a:pt x="93420" y="92315"/>
                  </a:cubicBezTo>
                  <a:lnTo>
                    <a:pt x="92315" y="112215"/>
                  </a:lnTo>
                  <a:cubicBezTo>
                    <a:pt x="103370" y="108898"/>
                    <a:pt x="114426" y="105581"/>
                    <a:pt x="125482" y="101159"/>
                  </a:cubicBezTo>
                  <a:cubicBezTo>
                    <a:pt x="143171" y="93420"/>
                    <a:pt x="154226" y="76837"/>
                    <a:pt x="154226" y="58042"/>
                  </a:cubicBezTo>
                  <a:lnTo>
                    <a:pt x="154226" y="55831"/>
                  </a:lnTo>
                  <a:cubicBezTo>
                    <a:pt x="156438" y="29297"/>
                    <a:pt x="135432" y="8292"/>
                    <a:pt x="108898" y="8292"/>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6AFCA76D-E1C8-4D75-A89D-84A8B3F60AD6}"/>
                </a:ext>
              </a:extLst>
            </p:cNvPr>
            <p:cNvSpPr/>
            <p:nvPr/>
          </p:nvSpPr>
          <p:spPr>
            <a:xfrm>
              <a:off x="2169192" y="2209260"/>
              <a:ext cx="221113" cy="187946"/>
            </a:xfrm>
            <a:custGeom>
              <a:avLst/>
              <a:gdLst/>
              <a:ahLst/>
              <a:cxnLst/>
              <a:rect l="0" t="0" r="0" b="0"/>
              <a:pathLst>
                <a:path w="221113" h="187946">
                  <a:moveTo>
                    <a:pt x="8292" y="8292"/>
                  </a:moveTo>
                  <a:lnTo>
                    <a:pt x="8292" y="125482"/>
                  </a:lnTo>
                  <a:cubicBezTo>
                    <a:pt x="8292" y="142065"/>
                    <a:pt x="21559" y="156438"/>
                    <a:pt x="39248" y="156438"/>
                  </a:cubicBezTo>
                  <a:lnTo>
                    <a:pt x="81259" y="156438"/>
                  </a:lnTo>
                  <a:lnTo>
                    <a:pt x="81259" y="182971"/>
                  </a:lnTo>
                  <a:lnTo>
                    <a:pt x="144276" y="182971"/>
                  </a:lnTo>
                  <a:lnTo>
                    <a:pt x="144276" y="156438"/>
                  </a:lnTo>
                  <a:lnTo>
                    <a:pt x="186288" y="156438"/>
                  </a:lnTo>
                  <a:cubicBezTo>
                    <a:pt x="202871" y="156438"/>
                    <a:pt x="217244" y="143171"/>
                    <a:pt x="217244" y="125482"/>
                  </a:cubicBezTo>
                  <a:lnTo>
                    <a:pt x="217244" y="8292"/>
                  </a:lnTo>
                  <a:lnTo>
                    <a:pt x="8292" y="8292"/>
                  </a:lnTo>
                  <a:close/>
                </a:path>
              </a:pathLst>
            </a:custGeom>
            <a:solidFill>
              <a:srgbClr val="163E6A"/>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4B2F2411-9A67-4840-BDF9-C91CAF71A6AA}"/>
                </a:ext>
              </a:extLst>
            </p:cNvPr>
            <p:cNvSpPr/>
            <p:nvPr/>
          </p:nvSpPr>
          <p:spPr>
            <a:xfrm>
              <a:off x="2169192" y="2242427"/>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D28A53FF-9A43-4EE1-A1AD-06C5D4CF22D9}"/>
                </a:ext>
              </a:extLst>
            </p:cNvPr>
            <p:cNvSpPr/>
            <p:nvPr/>
          </p:nvSpPr>
          <p:spPr>
            <a:xfrm>
              <a:off x="2169192" y="2294389"/>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2D4C57BB-69E4-4FEF-B7C2-CFD9CBDB5667}"/>
              </a:ext>
            </a:extLst>
          </p:cNvPr>
          <p:cNvGrpSpPr/>
          <p:nvPr/>
        </p:nvGrpSpPr>
        <p:grpSpPr>
          <a:xfrm>
            <a:off x="6579943" y="1275628"/>
            <a:ext cx="670649" cy="451667"/>
            <a:chOff x="6579943" y="1275628"/>
            <a:chExt cx="670649" cy="451667"/>
          </a:xfrm>
        </p:grpSpPr>
        <p:sp>
          <p:nvSpPr>
            <p:cNvPr id="18" name="Freeform 5">
              <a:extLst>
                <a:ext uri="{FF2B5EF4-FFF2-40B4-BE49-F238E27FC236}">
                  <a16:creationId xmlns:a16="http://schemas.microsoft.com/office/drawing/2014/main" id="{85C4B39A-5FF0-4883-9670-EABAFF4A2880}"/>
                </a:ext>
              </a:extLst>
            </p:cNvPr>
            <p:cNvSpPr>
              <a:spLocks/>
            </p:cNvSpPr>
            <p:nvPr/>
          </p:nvSpPr>
          <p:spPr bwMode="auto">
            <a:xfrm>
              <a:off x="6579943" y="1275628"/>
              <a:ext cx="670649" cy="451667"/>
            </a:xfrm>
            <a:custGeom>
              <a:avLst/>
              <a:gdLst>
                <a:gd name="T0" fmla="*/ 113 w 172"/>
                <a:gd name="T1" fmla="*/ 103 h 104"/>
                <a:gd name="T2" fmla="*/ 146 w 172"/>
                <a:gd name="T3" fmla="*/ 103 h 104"/>
                <a:gd name="T4" fmla="*/ 172 w 172"/>
                <a:gd name="T5" fmla="*/ 77 h 104"/>
                <a:gd name="T6" fmla="*/ 146 w 172"/>
                <a:gd name="T7" fmla="*/ 51 h 104"/>
                <a:gd name="T8" fmla="*/ 135 w 172"/>
                <a:gd name="T9" fmla="*/ 54 h 104"/>
                <a:gd name="T10" fmla="*/ 138 w 172"/>
                <a:gd name="T11" fmla="*/ 40 h 104"/>
                <a:gd name="T12" fmla="*/ 98 w 172"/>
                <a:gd name="T13" fmla="*/ 0 h 104"/>
                <a:gd name="T14" fmla="*/ 60 w 172"/>
                <a:gd name="T15" fmla="*/ 31 h 104"/>
                <a:gd name="T16" fmla="*/ 44 w 172"/>
                <a:gd name="T17" fmla="*/ 24 h 104"/>
                <a:gd name="T18" fmla="*/ 23 w 172"/>
                <a:gd name="T19" fmla="*/ 46 h 104"/>
                <a:gd name="T20" fmla="*/ 23 w 172"/>
                <a:gd name="T21" fmla="*/ 46 h 104"/>
                <a:gd name="T22" fmla="*/ 0 w 172"/>
                <a:gd name="T23" fmla="*/ 74 h 104"/>
                <a:gd name="T24" fmla="*/ 29 w 172"/>
                <a:gd name="T25" fmla="*/ 103 h 104"/>
                <a:gd name="T26" fmla="*/ 55 w 172"/>
                <a:gd name="T27" fmla="*/ 104 h 104"/>
                <a:gd name="T28" fmla="*/ 99 w 172"/>
                <a:gd name="T29" fmla="*/ 7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4">
                  <a:moveTo>
                    <a:pt x="113" y="103"/>
                  </a:moveTo>
                  <a:cubicBezTo>
                    <a:pt x="132" y="103"/>
                    <a:pt x="146" y="103"/>
                    <a:pt x="146" y="103"/>
                  </a:cubicBezTo>
                  <a:cubicBezTo>
                    <a:pt x="160" y="103"/>
                    <a:pt x="172" y="92"/>
                    <a:pt x="172" y="77"/>
                  </a:cubicBezTo>
                  <a:cubicBezTo>
                    <a:pt x="172" y="63"/>
                    <a:pt x="160" y="51"/>
                    <a:pt x="146" y="51"/>
                  </a:cubicBezTo>
                  <a:cubicBezTo>
                    <a:pt x="142" y="51"/>
                    <a:pt x="139" y="52"/>
                    <a:pt x="135" y="54"/>
                  </a:cubicBezTo>
                  <a:cubicBezTo>
                    <a:pt x="137" y="49"/>
                    <a:pt x="138" y="45"/>
                    <a:pt x="138" y="40"/>
                  </a:cubicBezTo>
                  <a:cubicBezTo>
                    <a:pt x="138" y="18"/>
                    <a:pt x="120" y="0"/>
                    <a:pt x="98" y="0"/>
                  </a:cubicBezTo>
                  <a:cubicBezTo>
                    <a:pt x="79" y="0"/>
                    <a:pt x="64" y="13"/>
                    <a:pt x="60" y="31"/>
                  </a:cubicBezTo>
                  <a:cubicBezTo>
                    <a:pt x="56" y="27"/>
                    <a:pt x="50" y="24"/>
                    <a:pt x="44" y="24"/>
                  </a:cubicBezTo>
                  <a:cubicBezTo>
                    <a:pt x="33" y="24"/>
                    <a:pt x="23" y="34"/>
                    <a:pt x="23" y="46"/>
                  </a:cubicBezTo>
                  <a:cubicBezTo>
                    <a:pt x="23" y="46"/>
                    <a:pt x="23" y="46"/>
                    <a:pt x="23" y="46"/>
                  </a:cubicBezTo>
                  <a:cubicBezTo>
                    <a:pt x="10" y="49"/>
                    <a:pt x="0" y="60"/>
                    <a:pt x="0" y="74"/>
                  </a:cubicBezTo>
                  <a:cubicBezTo>
                    <a:pt x="0" y="90"/>
                    <a:pt x="13" y="103"/>
                    <a:pt x="29" y="103"/>
                  </a:cubicBezTo>
                  <a:cubicBezTo>
                    <a:pt x="30" y="103"/>
                    <a:pt x="30" y="104"/>
                    <a:pt x="55" y="104"/>
                  </a:cubicBezTo>
                  <a:cubicBezTo>
                    <a:pt x="76" y="104"/>
                    <a:pt x="80" y="95"/>
                    <a:pt x="99" y="74"/>
                  </a:cubicBezTo>
                </a:path>
              </a:pathLst>
            </a:custGeom>
            <a:noFill/>
            <a:ln w="19050" cap="rnd">
              <a:solidFill>
                <a:srgbClr val="163E6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9" name="Freeform 6">
              <a:extLst>
                <a:ext uri="{FF2B5EF4-FFF2-40B4-BE49-F238E27FC236}">
                  <a16:creationId xmlns:a16="http://schemas.microsoft.com/office/drawing/2014/main" id="{AB0FB94C-8F9E-4EA6-ABA7-4873398318C9}"/>
                </a:ext>
              </a:extLst>
            </p:cNvPr>
            <p:cNvSpPr>
              <a:spLocks/>
            </p:cNvSpPr>
            <p:nvPr/>
          </p:nvSpPr>
          <p:spPr bwMode="auto">
            <a:xfrm>
              <a:off x="6908363" y="1532609"/>
              <a:ext cx="76708" cy="96613"/>
            </a:xfrm>
            <a:custGeom>
              <a:avLst/>
              <a:gdLst>
                <a:gd name="T0" fmla="*/ 0 w 35"/>
                <a:gd name="T1" fmla="*/ 16 h 40"/>
                <a:gd name="T2" fmla="*/ 35 w 35"/>
                <a:gd name="T3" fmla="*/ 0 h 40"/>
                <a:gd name="T4" fmla="*/ 33 w 35"/>
                <a:gd name="T5" fmla="*/ 40 h 40"/>
                <a:gd name="T6" fmla="*/ 0 w 35"/>
                <a:gd name="T7" fmla="*/ 16 h 40"/>
              </a:gdLst>
              <a:ahLst/>
              <a:cxnLst>
                <a:cxn ang="0">
                  <a:pos x="T0" y="T1"/>
                </a:cxn>
                <a:cxn ang="0">
                  <a:pos x="T2" y="T3"/>
                </a:cxn>
                <a:cxn ang="0">
                  <a:pos x="T4" y="T5"/>
                </a:cxn>
                <a:cxn ang="0">
                  <a:pos x="T6" y="T7"/>
                </a:cxn>
              </a:cxnLst>
              <a:rect l="0" t="0" r="r" b="b"/>
              <a:pathLst>
                <a:path w="35" h="40">
                  <a:moveTo>
                    <a:pt x="0" y="16"/>
                  </a:moveTo>
                  <a:lnTo>
                    <a:pt x="35" y="0"/>
                  </a:lnTo>
                  <a:lnTo>
                    <a:pt x="33" y="40"/>
                  </a:lnTo>
                  <a:lnTo>
                    <a:pt x="0" y="16"/>
                  </a:lnTo>
                  <a:close/>
                </a:path>
              </a:pathLst>
            </a:custGeom>
            <a:solidFill>
              <a:srgbClr val="163E6A"/>
            </a:solidFill>
            <a:ln w="9525">
              <a:solidFill>
                <a:srgbClr val="163E6A"/>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3D317BB0-2E5C-403A-9F46-F106B0F03E2E}"/>
              </a:ext>
            </a:extLst>
          </p:cNvPr>
          <p:cNvGrpSpPr/>
          <p:nvPr/>
        </p:nvGrpSpPr>
        <p:grpSpPr>
          <a:xfrm>
            <a:off x="6671951" y="2443041"/>
            <a:ext cx="486632" cy="549320"/>
            <a:chOff x="9592192" y="1744460"/>
            <a:chExt cx="551498" cy="552450"/>
          </a:xfrm>
        </p:grpSpPr>
        <p:sp>
          <p:nvSpPr>
            <p:cNvPr id="21" name="Freeform: Shape 20">
              <a:extLst>
                <a:ext uri="{FF2B5EF4-FFF2-40B4-BE49-F238E27FC236}">
                  <a16:creationId xmlns:a16="http://schemas.microsoft.com/office/drawing/2014/main" id="{DA2B5ABE-9C59-4F74-843E-9C1DF4CF86D4}"/>
                </a:ext>
              </a:extLst>
            </p:cNvPr>
            <p:cNvSpPr/>
            <p:nvPr/>
          </p:nvSpPr>
          <p:spPr>
            <a:xfrm>
              <a:off x="9848415" y="1744460"/>
              <a:ext cx="295275" cy="552450"/>
            </a:xfrm>
            <a:custGeom>
              <a:avLst/>
              <a:gdLst/>
              <a:ahLst/>
              <a:cxnLst/>
              <a:rect l="0" t="0" r="0" b="0"/>
              <a:pathLst>
                <a:path w="295275" h="552450">
                  <a:moveTo>
                    <a:pt x="19526" y="7144"/>
                  </a:moveTo>
                  <a:lnTo>
                    <a:pt x="7144" y="246221"/>
                  </a:lnTo>
                  <a:lnTo>
                    <a:pt x="19526" y="547211"/>
                  </a:lnTo>
                  <a:lnTo>
                    <a:pt x="42386" y="534829"/>
                  </a:lnTo>
                  <a:cubicBezTo>
                    <a:pt x="194786" y="451009"/>
                    <a:pt x="290036" y="290036"/>
                    <a:pt x="290036" y="115729"/>
                  </a:cubicBezTo>
                  <a:lnTo>
                    <a:pt x="290036" y="7144"/>
                  </a:lnTo>
                  <a:lnTo>
                    <a:pt x="290036" y="7144"/>
                  </a:lnTo>
                  <a:cubicBezTo>
                    <a:pt x="204311" y="50006"/>
                    <a:pt x="104299" y="50006"/>
                    <a:pt x="19526" y="7144"/>
                  </a:cubicBezTo>
                  <a:lnTo>
                    <a:pt x="19526" y="7144"/>
                  </a:lnTo>
                  <a:close/>
                </a:path>
              </a:pathLst>
            </a:custGeom>
            <a:solidFill>
              <a:schemeClr val="accent5"/>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F9320BAD-1D24-4C11-AAAF-8FDF3DF28A06}"/>
                </a:ext>
              </a:extLst>
            </p:cNvPr>
            <p:cNvSpPr/>
            <p:nvPr/>
          </p:nvSpPr>
          <p:spPr>
            <a:xfrm>
              <a:off x="9592192" y="1744460"/>
              <a:ext cx="485775" cy="552450"/>
            </a:xfrm>
            <a:custGeom>
              <a:avLst/>
              <a:gdLst/>
              <a:ahLst/>
              <a:cxnLst/>
              <a:rect l="0" t="0" r="0" b="0"/>
              <a:pathLst>
                <a:path w="485775" h="552450">
                  <a:moveTo>
                    <a:pt x="481489" y="214789"/>
                  </a:moveTo>
                  <a:lnTo>
                    <a:pt x="442436" y="175736"/>
                  </a:lnTo>
                  <a:lnTo>
                    <a:pt x="277654" y="340519"/>
                  </a:lnTo>
                  <a:lnTo>
                    <a:pt x="277654" y="7144"/>
                  </a:lnTo>
                  <a:cubicBezTo>
                    <a:pt x="192881" y="50006"/>
                    <a:pt x="91916" y="50006"/>
                    <a:pt x="7144" y="7144"/>
                  </a:cubicBezTo>
                  <a:lnTo>
                    <a:pt x="7144" y="115729"/>
                  </a:lnTo>
                  <a:cubicBezTo>
                    <a:pt x="7144" y="290036"/>
                    <a:pt x="101441" y="450056"/>
                    <a:pt x="254794" y="534829"/>
                  </a:cubicBezTo>
                  <a:lnTo>
                    <a:pt x="277654" y="547211"/>
                  </a:lnTo>
                  <a:lnTo>
                    <a:pt x="277654" y="419576"/>
                  </a:lnTo>
                  <a:lnTo>
                    <a:pt x="481489" y="214789"/>
                  </a:lnTo>
                  <a:close/>
                </a:path>
              </a:pathLst>
            </a:custGeom>
            <a:solidFill>
              <a:schemeClr val="tx2"/>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564E159A-616F-4B6E-9BD6-79BC290FBFF5}"/>
                </a:ext>
              </a:extLst>
            </p:cNvPr>
            <p:cNvSpPr/>
            <p:nvPr/>
          </p:nvSpPr>
          <p:spPr bwMode="auto">
            <a:xfrm rot="18900000">
              <a:off x="9773899" y="1883265"/>
              <a:ext cx="284225" cy="150955"/>
            </a:xfrm>
            <a:custGeom>
              <a:avLst/>
              <a:gdLst>
                <a:gd name="connsiteX0" fmla="*/ 284225 w 284225"/>
                <a:gd name="connsiteY0" fmla="*/ 107849 h 150955"/>
                <a:gd name="connsiteX1" fmla="*/ 284225 w 284225"/>
                <a:gd name="connsiteY1" fmla="*/ 150955 h 150955"/>
                <a:gd name="connsiteX2" fmla="*/ 0 w 284225"/>
                <a:gd name="connsiteY2" fmla="*/ 150955 h 150955"/>
                <a:gd name="connsiteX3" fmla="*/ 0 w 284225"/>
                <a:gd name="connsiteY3" fmla="*/ 0 h 150955"/>
                <a:gd name="connsiteX4" fmla="*/ 43779 w 284225"/>
                <a:gd name="connsiteY4" fmla="*/ 0 h 150955"/>
                <a:gd name="connsiteX5" fmla="*/ 43779 w 284225"/>
                <a:gd name="connsiteY5" fmla="*/ 107176 h 150955"/>
                <a:gd name="connsiteX6" fmla="*/ 284225 w 284225"/>
                <a:gd name="connsiteY6" fmla="*/ 107849 h 15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225" h="150955">
                  <a:moveTo>
                    <a:pt x="284225" y="107849"/>
                  </a:moveTo>
                  <a:lnTo>
                    <a:pt x="284225" y="150955"/>
                  </a:lnTo>
                  <a:lnTo>
                    <a:pt x="0" y="150955"/>
                  </a:lnTo>
                  <a:lnTo>
                    <a:pt x="0" y="0"/>
                  </a:lnTo>
                  <a:lnTo>
                    <a:pt x="43779" y="0"/>
                  </a:lnTo>
                  <a:lnTo>
                    <a:pt x="43779" y="107176"/>
                  </a:lnTo>
                  <a:lnTo>
                    <a:pt x="284225" y="10784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AB69674B-275A-45DF-A95E-3F980FBF63E1}"/>
              </a:ext>
            </a:extLst>
          </p:cNvPr>
          <p:cNvGrpSpPr/>
          <p:nvPr/>
        </p:nvGrpSpPr>
        <p:grpSpPr>
          <a:xfrm>
            <a:off x="6642703" y="4654884"/>
            <a:ext cx="545130" cy="670507"/>
            <a:chOff x="9654309" y="1660397"/>
            <a:chExt cx="577922" cy="641131"/>
          </a:xfrm>
        </p:grpSpPr>
        <p:sp>
          <p:nvSpPr>
            <p:cNvPr id="25" name="Oval 24">
              <a:extLst>
                <a:ext uri="{FF2B5EF4-FFF2-40B4-BE49-F238E27FC236}">
                  <a16:creationId xmlns:a16="http://schemas.microsoft.com/office/drawing/2014/main" id="{6C7E41C9-8496-404A-BC9F-36E20B01E5EE}"/>
                </a:ext>
              </a:extLst>
            </p:cNvPr>
            <p:cNvSpPr/>
            <p:nvPr/>
          </p:nvSpPr>
          <p:spPr bwMode="auto">
            <a:xfrm>
              <a:off x="9761229" y="1802607"/>
              <a:ext cx="361195" cy="44767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 name="Group 25">
              <a:extLst>
                <a:ext uri="{FF2B5EF4-FFF2-40B4-BE49-F238E27FC236}">
                  <a16:creationId xmlns:a16="http://schemas.microsoft.com/office/drawing/2014/main" id="{2318337E-2949-4EE4-8BC5-CAACF3F9537D}"/>
                </a:ext>
              </a:extLst>
            </p:cNvPr>
            <p:cNvGrpSpPr/>
            <p:nvPr/>
          </p:nvGrpSpPr>
          <p:grpSpPr>
            <a:xfrm>
              <a:off x="9654309" y="1660397"/>
              <a:ext cx="577922" cy="641131"/>
              <a:chOff x="8836356" y="1762284"/>
              <a:chExt cx="260789" cy="289312"/>
            </a:xfrm>
          </p:grpSpPr>
          <p:sp>
            <p:nvSpPr>
              <p:cNvPr id="27" name="Freeform 732">
                <a:extLst>
                  <a:ext uri="{FF2B5EF4-FFF2-40B4-BE49-F238E27FC236}">
                    <a16:creationId xmlns:a16="http://schemas.microsoft.com/office/drawing/2014/main" id="{A27786A7-170B-45DA-952F-31FBAC37217F}"/>
                  </a:ext>
                </a:extLst>
              </p:cNvPr>
              <p:cNvSpPr>
                <a:spLocks/>
              </p:cNvSpPr>
              <p:nvPr/>
            </p:nvSpPr>
            <p:spPr bwMode="auto">
              <a:xfrm>
                <a:off x="8874605" y="1789464"/>
                <a:ext cx="182986" cy="148759"/>
              </a:xfrm>
              <a:custGeom>
                <a:avLst/>
                <a:gdLst>
                  <a:gd name="T0" fmla="*/ 183 w 277"/>
                  <a:gd name="T1" fmla="*/ 4 h 227"/>
                  <a:gd name="T2" fmla="*/ 238 w 277"/>
                  <a:gd name="T3" fmla="*/ 34 h 227"/>
                  <a:gd name="T4" fmla="*/ 271 w 277"/>
                  <a:gd name="T5" fmla="*/ 81 h 227"/>
                  <a:gd name="T6" fmla="*/ 277 w 277"/>
                  <a:gd name="T7" fmla="*/ 128 h 227"/>
                  <a:gd name="T8" fmla="*/ 275 w 277"/>
                  <a:gd name="T9" fmla="*/ 164 h 227"/>
                  <a:gd name="T10" fmla="*/ 271 w 277"/>
                  <a:gd name="T11" fmla="*/ 195 h 227"/>
                  <a:gd name="T12" fmla="*/ 269 w 277"/>
                  <a:gd name="T13" fmla="*/ 205 h 227"/>
                  <a:gd name="T14" fmla="*/ 263 w 277"/>
                  <a:gd name="T15" fmla="*/ 221 h 227"/>
                  <a:gd name="T16" fmla="*/ 251 w 277"/>
                  <a:gd name="T17" fmla="*/ 227 h 227"/>
                  <a:gd name="T18" fmla="*/ 251 w 277"/>
                  <a:gd name="T19" fmla="*/ 215 h 227"/>
                  <a:gd name="T20" fmla="*/ 253 w 277"/>
                  <a:gd name="T21" fmla="*/ 205 h 227"/>
                  <a:gd name="T22" fmla="*/ 253 w 277"/>
                  <a:gd name="T23" fmla="*/ 175 h 227"/>
                  <a:gd name="T24" fmla="*/ 244 w 277"/>
                  <a:gd name="T25" fmla="*/ 136 h 227"/>
                  <a:gd name="T26" fmla="*/ 214 w 277"/>
                  <a:gd name="T27" fmla="*/ 124 h 227"/>
                  <a:gd name="T28" fmla="*/ 181 w 277"/>
                  <a:gd name="T29" fmla="*/ 120 h 227"/>
                  <a:gd name="T30" fmla="*/ 133 w 277"/>
                  <a:gd name="T31" fmla="*/ 110 h 227"/>
                  <a:gd name="T32" fmla="*/ 102 w 277"/>
                  <a:gd name="T33" fmla="*/ 89 h 227"/>
                  <a:gd name="T34" fmla="*/ 90 w 277"/>
                  <a:gd name="T35" fmla="*/ 83 h 227"/>
                  <a:gd name="T36" fmla="*/ 72 w 277"/>
                  <a:gd name="T37" fmla="*/ 83 h 227"/>
                  <a:gd name="T38" fmla="*/ 53 w 277"/>
                  <a:gd name="T39" fmla="*/ 104 h 227"/>
                  <a:gd name="T40" fmla="*/ 29 w 277"/>
                  <a:gd name="T41" fmla="*/ 146 h 227"/>
                  <a:gd name="T42" fmla="*/ 21 w 277"/>
                  <a:gd name="T43" fmla="*/ 183 h 227"/>
                  <a:gd name="T44" fmla="*/ 21 w 277"/>
                  <a:gd name="T45" fmla="*/ 209 h 227"/>
                  <a:gd name="T46" fmla="*/ 21 w 277"/>
                  <a:gd name="T47" fmla="*/ 223 h 227"/>
                  <a:gd name="T48" fmla="*/ 7 w 277"/>
                  <a:gd name="T49" fmla="*/ 227 h 227"/>
                  <a:gd name="T50" fmla="*/ 7 w 277"/>
                  <a:gd name="T51" fmla="*/ 221 h 227"/>
                  <a:gd name="T52" fmla="*/ 7 w 277"/>
                  <a:gd name="T53" fmla="*/ 201 h 227"/>
                  <a:gd name="T54" fmla="*/ 2 w 277"/>
                  <a:gd name="T55" fmla="*/ 173 h 227"/>
                  <a:gd name="T56" fmla="*/ 0 w 277"/>
                  <a:gd name="T57" fmla="*/ 138 h 227"/>
                  <a:gd name="T58" fmla="*/ 2 w 277"/>
                  <a:gd name="T59" fmla="*/ 100 h 227"/>
                  <a:gd name="T60" fmla="*/ 13 w 277"/>
                  <a:gd name="T61" fmla="*/ 67 h 227"/>
                  <a:gd name="T62" fmla="*/ 39 w 277"/>
                  <a:gd name="T63" fmla="*/ 47 h 227"/>
                  <a:gd name="T64" fmla="*/ 76 w 277"/>
                  <a:gd name="T65" fmla="*/ 16 h 227"/>
                  <a:gd name="T66" fmla="*/ 126 w 277"/>
                  <a:gd name="T67" fmla="*/ 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7" h="227">
                    <a:moveTo>
                      <a:pt x="149" y="0"/>
                    </a:moveTo>
                    <a:lnTo>
                      <a:pt x="183" y="4"/>
                    </a:lnTo>
                    <a:lnTo>
                      <a:pt x="212" y="16"/>
                    </a:lnTo>
                    <a:lnTo>
                      <a:pt x="238" y="34"/>
                    </a:lnTo>
                    <a:lnTo>
                      <a:pt x="259" y="57"/>
                    </a:lnTo>
                    <a:lnTo>
                      <a:pt x="271" y="81"/>
                    </a:lnTo>
                    <a:lnTo>
                      <a:pt x="277" y="104"/>
                    </a:lnTo>
                    <a:lnTo>
                      <a:pt x="277" y="128"/>
                    </a:lnTo>
                    <a:lnTo>
                      <a:pt x="275" y="154"/>
                    </a:lnTo>
                    <a:lnTo>
                      <a:pt x="275" y="164"/>
                    </a:lnTo>
                    <a:lnTo>
                      <a:pt x="273" y="177"/>
                    </a:lnTo>
                    <a:lnTo>
                      <a:pt x="271" y="195"/>
                    </a:lnTo>
                    <a:lnTo>
                      <a:pt x="269" y="199"/>
                    </a:lnTo>
                    <a:lnTo>
                      <a:pt x="269" y="205"/>
                    </a:lnTo>
                    <a:lnTo>
                      <a:pt x="267" y="213"/>
                    </a:lnTo>
                    <a:lnTo>
                      <a:pt x="263" y="221"/>
                    </a:lnTo>
                    <a:lnTo>
                      <a:pt x="261" y="227"/>
                    </a:lnTo>
                    <a:lnTo>
                      <a:pt x="251" y="227"/>
                    </a:lnTo>
                    <a:lnTo>
                      <a:pt x="251" y="221"/>
                    </a:lnTo>
                    <a:lnTo>
                      <a:pt x="251" y="215"/>
                    </a:lnTo>
                    <a:lnTo>
                      <a:pt x="253" y="209"/>
                    </a:lnTo>
                    <a:lnTo>
                      <a:pt x="253" y="205"/>
                    </a:lnTo>
                    <a:lnTo>
                      <a:pt x="253" y="201"/>
                    </a:lnTo>
                    <a:lnTo>
                      <a:pt x="253" y="175"/>
                    </a:lnTo>
                    <a:lnTo>
                      <a:pt x="251" y="148"/>
                    </a:lnTo>
                    <a:lnTo>
                      <a:pt x="244" y="136"/>
                    </a:lnTo>
                    <a:lnTo>
                      <a:pt x="232" y="128"/>
                    </a:lnTo>
                    <a:lnTo>
                      <a:pt x="214" y="124"/>
                    </a:lnTo>
                    <a:lnTo>
                      <a:pt x="196" y="122"/>
                    </a:lnTo>
                    <a:lnTo>
                      <a:pt x="181" y="120"/>
                    </a:lnTo>
                    <a:lnTo>
                      <a:pt x="165" y="120"/>
                    </a:lnTo>
                    <a:lnTo>
                      <a:pt x="133" y="110"/>
                    </a:lnTo>
                    <a:lnTo>
                      <a:pt x="106" y="93"/>
                    </a:lnTo>
                    <a:lnTo>
                      <a:pt x="102" y="89"/>
                    </a:lnTo>
                    <a:lnTo>
                      <a:pt x="96" y="87"/>
                    </a:lnTo>
                    <a:lnTo>
                      <a:pt x="90" y="83"/>
                    </a:lnTo>
                    <a:lnTo>
                      <a:pt x="84" y="81"/>
                    </a:lnTo>
                    <a:lnTo>
                      <a:pt x="72" y="83"/>
                    </a:lnTo>
                    <a:lnTo>
                      <a:pt x="61" y="93"/>
                    </a:lnTo>
                    <a:lnTo>
                      <a:pt x="53" y="104"/>
                    </a:lnTo>
                    <a:lnTo>
                      <a:pt x="41" y="124"/>
                    </a:lnTo>
                    <a:lnTo>
                      <a:pt x="29" y="146"/>
                    </a:lnTo>
                    <a:lnTo>
                      <a:pt x="21" y="167"/>
                    </a:lnTo>
                    <a:lnTo>
                      <a:pt x="21" y="183"/>
                    </a:lnTo>
                    <a:lnTo>
                      <a:pt x="21" y="199"/>
                    </a:lnTo>
                    <a:lnTo>
                      <a:pt x="21" y="209"/>
                    </a:lnTo>
                    <a:lnTo>
                      <a:pt x="21" y="219"/>
                    </a:lnTo>
                    <a:lnTo>
                      <a:pt x="21" y="223"/>
                    </a:lnTo>
                    <a:lnTo>
                      <a:pt x="21" y="227"/>
                    </a:lnTo>
                    <a:lnTo>
                      <a:pt x="7" y="227"/>
                    </a:lnTo>
                    <a:lnTo>
                      <a:pt x="7" y="223"/>
                    </a:lnTo>
                    <a:lnTo>
                      <a:pt x="7" y="221"/>
                    </a:lnTo>
                    <a:lnTo>
                      <a:pt x="7" y="211"/>
                    </a:lnTo>
                    <a:lnTo>
                      <a:pt x="7" y="201"/>
                    </a:lnTo>
                    <a:lnTo>
                      <a:pt x="5" y="191"/>
                    </a:lnTo>
                    <a:lnTo>
                      <a:pt x="2" y="173"/>
                    </a:lnTo>
                    <a:lnTo>
                      <a:pt x="2" y="154"/>
                    </a:lnTo>
                    <a:lnTo>
                      <a:pt x="0" y="138"/>
                    </a:lnTo>
                    <a:lnTo>
                      <a:pt x="0" y="120"/>
                    </a:lnTo>
                    <a:lnTo>
                      <a:pt x="2" y="100"/>
                    </a:lnTo>
                    <a:lnTo>
                      <a:pt x="5" y="83"/>
                    </a:lnTo>
                    <a:lnTo>
                      <a:pt x="13" y="67"/>
                    </a:lnTo>
                    <a:lnTo>
                      <a:pt x="23" y="53"/>
                    </a:lnTo>
                    <a:lnTo>
                      <a:pt x="39" y="47"/>
                    </a:lnTo>
                    <a:lnTo>
                      <a:pt x="55" y="30"/>
                    </a:lnTo>
                    <a:lnTo>
                      <a:pt x="76" y="16"/>
                    </a:lnTo>
                    <a:lnTo>
                      <a:pt x="100" y="8"/>
                    </a:lnTo>
                    <a:lnTo>
                      <a:pt x="126" y="2"/>
                    </a:lnTo>
                    <a:lnTo>
                      <a:pt x="149"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8" name="Freeform 739">
                <a:extLst>
                  <a:ext uri="{FF2B5EF4-FFF2-40B4-BE49-F238E27FC236}">
                    <a16:creationId xmlns:a16="http://schemas.microsoft.com/office/drawing/2014/main" id="{93C4A83A-915F-4E34-9E60-1169BFAFFBDB}"/>
                  </a:ext>
                </a:extLst>
              </p:cNvPr>
              <p:cNvSpPr>
                <a:spLocks/>
              </p:cNvSpPr>
              <p:nvPr/>
            </p:nvSpPr>
            <p:spPr bwMode="auto">
              <a:xfrm>
                <a:off x="8836356" y="1762284"/>
                <a:ext cx="260789" cy="289312"/>
              </a:xfrm>
              <a:custGeom>
                <a:avLst/>
                <a:gdLst>
                  <a:gd name="T0" fmla="*/ 233 w 384"/>
                  <a:gd name="T1" fmla="*/ 4 h 426"/>
                  <a:gd name="T2" fmla="*/ 302 w 384"/>
                  <a:gd name="T3" fmla="*/ 36 h 426"/>
                  <a:gd name="T4" fmla="*/ 343 w 384"/>
                  <a:gd name="T5" fmla="*/ 89 h 426"/>
                  <a:gd name="T6" fmla="*/ 361 w 384"/>
                  <a:gd name="T7" fmla="*/ 152 h 426"/>
                  <a:gd name="T8" fmla="*/ 361 w 384"/>
                  <a:gd name="T9" fmla="*/ 213 h 426"/>
                  <a:gd name="T10" fmla="*/ 380 w 384"/>
                  <a:gd name="T11" fmla="*/ 239 h 426"/>
                  <a:gd name="T12" fmla="*/ 382 w 384"/>
                  <a:gd name="T13" fmla="*/ 278 h 426"/>
                  <a:gd name="T14" fmla="*/ 365 w 384"/>
                  <a:gd name="T15" fmla="*/ 314 h 426"/>
                  <a:gd name="T16" fmla="*/ 288 w 384"/>
                  <a:gd name="T17" fmla="*/ 391 h 426"/>
                  <a:gd name="T18" fmla="*/ 286 w 384"/>
                  <a:gd name="T19" fmla="*/ 398 h 426"/>
                  <a:gd name="T20" fmla="*/ 254 w 384"/>
                  <a:gd name="T21" fmla="*/ 426 h 426"/>
                  <a:gd name="T22" fmla="*/ 246 w 384"/>
                  <a:gd name="T23" fmla="*/ 424 h 426"/>
                  <a:gd name="T24" fmla="*/ 239 w 384"/>
                  <a:gd name="T25" fmla="*/ 414 h 426"/>
                  <a:gd name="T26" fmla="*/ 243 w 384"/>
                  <a:gd name="T27" fmla="*/ 406 h 426"/>
                  <a:gd name="T28" fmla="*/ 272 w 384"/>
                  <a:gd name="T29" fmla="*/ 379 h 426"/>
                  <a:gd name="T30" fmla="*/ 280 w 384"/>
                  <a:gd name="T31" fmla="*/ 381 h 426"/>
                  <a:gd name="T32" fmla="*/ 331 w 384"/>
                  <a:gd name="T33" fmla="*/ 320 h 426"/>
                  <a:gd name="T34" fmla="*/ 349 w 384"/>
                  <a:gd name="T35" fmla="*/ 209 h 426"/>
                  <a:gd name="T36" fmla="*/ 349 w 384"/>
                  <a:gd name="T37" fmla="*/ 152 h 426"/>
                  <a:gd name="T38" fmla="*/ 333 w 384"/>
                  <a:gd name="T39" fmla="*/ 93 h 426"/>
                  <a:gd name="T40" fmla="*/ 294 w 384"/>
                  <a:gd name="T41" fmla="*/ 46 h 426"/>
                  <a:gd name="T42" fmla="*/ 231 w 384"/>
                  <a:gd name="T43" fmla="*/ 16 h 426"/>
                  <a:gd name="T44" fmla="*/ 154 w 384"/>
                  <a:gd name="T45" fmla="*/ 16 h 426"/>
                  <a:gd name="T46" fmla="*/ 89 w 384"/>
                  <a:gd name="T47" fmla="*/ 46 h 426"/>
                  <a:gd name="T48" fmla="*/ 52 w 384"/>
                  <a:gd name="T49" fmla="*/ 93 h 426"/>
                  <a:gd name="T50" fmla="*/ 36 w 384"/>
                  <a:gd name="T51" fmla="*/ 152 h 426"/>
                  <a:gd name="T52" fmla="*/ 34 w 384"/>
                  <a:gd name="T53" fmla="*/ 209 h 426"/>
                  <a:gd name="T54" fmla="*/ 52 w 384"/>
                  <a:gd name="T55" fmla="*/ 320 h 426"/>
                  <a:gd name="T56" fmla="*/ 16 w 384"/>
                  <a:gd name="T57" fmla="*/ 314 h 426"/>
                  <a:gd name="T58" fmla="*/ 0 w 384"/>
                  <a:gd name="T59" fmla="*/ 278 h 426"/>
                  <a:gd name="T60" fmla="*/ 2 w 384"/>
                  <a:gd name="T61" fmla="*/ 239 h 426"/>
                  <a:gd name="T62" fmla="*/ 22 w 384"/>
                  <a:gd name="T63" fmla="*/ 213 h 426"/>
                  <a:gd name="T64" fmla="*/ 22 w 384"/>
                  <a:gd name="T65" fmla="*/ 152 h 426"/>
                  <a:gd name="T66" fmla="*/ 40 w 384"/>
                  <a:gd name="T67" fmla="*/ 89 h 426"/>
                  <a:gd name="T68" fmla="*/ 83 w 384"/>
                  <a:gd name="T69" fmla="*/ 36 h 426"/>
                  <a:gd name="T70" fmla="*/ 152 w 384"/>
                  <a:gd name="T71" fmla="*/ 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4" h="426">
                    <a:moveTo>
                      <a:pt x="191" y="0"/>
                    </a:moveTo>
                    <a:lnTo>
                      <a:pt x="233" y="4"/>
                    </a:lnTo>
                    <a:lnTo>
                      <a:pt x="270" y="18"/>
                    </a:lnTo>
                    <a:lnTo>
                      <a:pt x="302" y="36"/>
                    </a:lnTo>
                    <a:lnTo>
                      <a:pt x="325" y="60"/>
                    </a:lnTo>
                    <a:lnTo>
                      <a:pt x="343" y="89"/>
                    </a:lnTo>
                    <a:lnTo>
                      <a:pt x="355" y="121"/>
                    </a:lnTo>
                    <a:lnTo>
                      <a:pt x="361" y="152"/>
                    </a:lnTo>
                    <a:lnTo>
                      <a:pt x="363" y="184"/>
                    </a:lnTo>
                    <a:lnTo>
                      <a:pt x="361" y="213"/>
                    </a:lnTo>
                    <a:lnTo>
                      <a:pt x="374" y="223"/>
                    </a:lnTo>
                    <a:lnTo>
                      <a:pt x="380" y="239"/>
                    </a:lnTo>
                    <a:lnTo>
                      <a:pt x="384" y="259"/>
                    </a:lnTo>
                    <a:lnTo>
                      <a:pt x="382" y="278"/>
                    </a:lnTo>
                    <a:lnTo>
                      <a:pt x="376" y="302"/>
                    </a:lnTo>
                    <a:lnTo>
                      <a:pt x="365" y="314"/>
                    </a:lnTo>
                    <a:lnTo>
                      <a:pt x="349" y="320"/>
                    </a:lnTo>
                    <a:lnTo>
                      <a:pt x="288" y="391"/>
                    </a:lnTo>
                    <a:lnTo>
                      <a:pt x="288" y="394"/>
                    </a:lnTo>
                    <a:lnTo>
                      <a:pt x="286" y="398"/>
                    </a:lnTo>
                    <a:lnTo>
                      <a:pt x="258" y="424"/>
                    </a:lnTo>
                    <a:lnTo>
                      <a:pt x="254" y="426"/>
                    </a:lnTo>
                    <a:lnTo>
                      <a:pt x="250" y="426"/>
                    </a:lnTo>
                    <a:lnTo>
                      <a:pt x="246" y="424"/>
                    </a:lnTo>
                    <a:lnTo>
                      <a:pt x="241" y="418"/>
                    </a:lnTo>
                    <a:lnTo>
                      <a:pt x="239" y="414"/>
                    </a:lnTo>
                    <a:lnTo>
                      <a:pt x="239" y="410"/>
                    </a:lnTo>
                    <a:lnTo>
                      <a:pt x="243" y="406"/>
                    </a:lnTo>
                    <a:lnTo>
                      <a:pt x="268" y="381"/>
                    </a:lnTo>
                    <a:lnTo>
                      <a:pt x="272" y="379"/>
                    </a:lnTo>
                    <a:lnTo>
                      <a:pt x="276" y="379"/>
                    </a:lnTo>
                    <a:lnTo>
                      <a:pt x="280" y="381"/>
                    </a:lnTo>
                    <a:lnTo>
                      <a:pt x="333" y="320"/>
                    </a:lnTo>
                    <a:lnTo>
                      <a:pt x="331" y="320"/>
                    </a:lnTo>
                    <a:lnTo>
                      <a:pt x="349" y="209"/>
                    </a:lnTo>
                    <a:lnTo>
                      <a:pt x="349" y="209"/>
                    </a:lnTo>
                    <a:lnTo>
                      <a:pt x="351" y="182"/>
                    </a:lnTo>
                    <a:lnTo>
                      <a:pt x="349" y="152"/>
                    </a:lnTo>
                    <a:lnTo>
                      <a:pt x="343" y="123"/>
                    </a:lnTo>
                    <a:lnTo>
                      <a:pt x="333" y="93"/>
                    </a:lnTo>
                    <a:lnTo>
                      <a:pt x="315" y="67"/>
                    </a:lnTo>
                    <a:lnTo>
                      <a:pt x="294" y="46"/>
                    </a:lnTo>
                    <a:lnTo>
                      <a:pt x="266" y="28"/>
                    </a:lnTo>
                    <a:lnTo>
                      <a:pt x="231" y="16"/>
                    </a:lnTo>
                    <a:lnTo>
                      <a:pt x="191" y="12"/>
                    </a:lnTo>
                    <a:lnTo>
                      <a:pt x="154" y="16"/>
                    </a:lnTo>
                    <a:lnTo>
                      <a:pt x="120" y="28"/>
                    </a:lnTo>
                    <a:lnTo>
                      <a:pt x="89" y="46"/>
                    </a:lnTo>
                    <a:lnTo>
                      <a:pt x="67" y="67"/>
                    </a:lnTo>
                    <a:lnTo>
                      <a:pt x="52" y="93"/>
                    </a:lnTo>
                    <a:lnTo>
                      <a:pt x="42" y="123"/>
                    </a:lnTo>
                    <a:lnTo>
                      <a:pt x="36" y="152"/>
                    </a:lnTo>
                    <a:lnTo>
                      <a:pt x="34" y="182"/>
                    </a:lnTo>
                    <a:lnTo>
                      <a:pt x="34" y="209"/>
                    </a:lnTo>
                    <a:lnTo>
                      <a:pt x="34" y="209"/>
                    </a:lnTo>
                    <a:lnTo>
                      <a:pt x="52" y="320"/>
                    </a:lnTo>
                    <a:lnTo>
                      <a:pt x="32" y="320"/>
                    </a:lnTo>
                    <a:lnTo>
                      <a:pt x="16" y="314"/>
                    </a:lnTo>
                    <a:lnTo>
                      <a:pt x="6" y="300"/>
                    </a:lnTo>
                    <a:lnTo>
                      <a:pt x="0" y="278"/>
                    </a:lnTo>
                    <a:lnTo>
                      <a:pt x="0" y="259"/>
                    </a:lnTo>
                    <a:lnTo>
                      <a:pt x="2" y="239"/>
                    </a:lnTo>
                    <a:lnTo>
                      <a:pt x="10" y="223"/>
                    </a:lnTo>
                    <a:lnTo>
                      <a:pt x="22" y="213"/>
                    </a:lnTo>
                    <a:lnTo>
                      <a:pt x="20" y="184"/>
                    </a:lnTo>
                    <a:lnTo>
                      <a:pt x="22" y="152"/>
                    </a:lnTo>
                    <a:lnTo>
                      <a:pt x="28" y="121"/>
                    </a:lnTo>
                    <a:lnTo>
                      <a:pt x="40" y="89"/>
                    </a:lnTo>
                    <a:lnTo>
                      <a:pt x="58" y="60"/>
                    </a:lnTo>
                    <a:lnTo>
                      <a:pt x="83" y="36"/>
                    </a:lnTo>
                    <a:lnTo>
                      <a:pt x="115" y="18"/>
                    </a:lnTo>
                    <a:lnTo>
                      <a:pt x="152" y="4"/>
                    </a:lnTo>
                    <a:lnTo>
                      <a:pt x="191"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grpSp>
        <p:nvGrpSpPr>
          <p:cNvPr id="29" name="Group 28">
            <a:extLst>
              <a:ext uri="{FF2B5EF4-FFF2-40B4-BE49-F238E27FC236}">
                <a16:creationId xmlns:a16="http://schemas.microsoft.com/office/drawing/2014/main" id="{D3CD4161-965C-4BB9-84BA-9F621190490F}"/>
              </a:ext>
            </a:extLst>
          </p:cNvPr>
          <p:cNvGrpSpPr/>
          <p:nvPr/>
        </p:nvGrpSpPr>
        <p:grpSpPr>
          <a:xfrm>
            <a:off x="1053949" y="3555789"/>
            <a:ext cx="555420" cy="549320"/>
            <a:chOff x="7771092" y="4169735"/>
            <a:chExt cx="875142" cy="786170"/>
          </a:xfrm>
        </p:grpSpPr>
        <p:sp>
          <p:nvSpPr>
            <p:cNvPr id="30" name="Rectangle 29">
              <a:extLst>
                <a:ext uri="{FF2B5EF4-FFF2-40B4-BE49-F238E27FC236}">
                  <a16:creationId xmlns:a16="http://schemas.microsoft.com/office/drawing/2014/main" id="{55E6F043-CED2-4B94-95CD-21DFD2D6E77E}"/>
                </a:ext>
              </a:extLst>
            </p:cNvPr>
            <p:cNvSpPr/>
            <p:nvPr/>
          </p:nvSpPr>
          <p:spPr bwMode="auto">
            <a:xfrm>
              <a:off x="7771092" y="4169735"/>
              <a:ext cx="875142" cy="786170"/>
            </a:xfrm>
            <a:prstGeom prst="rect">
              <a:avLst/>
            </a:prstGeom>
            <a:solidFill>
              <a:schemeClr val="accent5">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 name="Group 20">
              <a:extLst>
                <a:ext uri="{FF2B5EF4-FFF2-40B4-BE49-F238E27FC236}">
                  <a16:creationId xmlns:a16="http://schemas.microsoft.com/office/drawing/2014/main" id="{A5EB98D0-4A59-4632-B149-B37B6028C1F8}"/>
                </a:ext>
              </a:extLst>
            </p:cNvPr>
            <p:cNvGrpSpPr>
              <a:grpSpLocks noChangeAspect="1"/>
            </p:cNvGrpSpPr>
            <p:nvPr/>
          </p:nvGrpSpPr>
          <p:grpSpPr bwMode="auto">
            <a:xfrm>
              <a:off x="7885262" y="4290522"/>
              <a:ext cx="636599" cy="557250"/>
              <a:chOff x="3764" y="3313"/>
              <a:chExt cx="353" cy="309"/>
            </a:xfrm>
          </p:grpSpPr>
          <p:sp>
            <p:nvSpPr>
              <p:cNvPr id="32" name="Freeform 21">
                <a:extLst>
                  <a:ext uri="{FF2B5EF4-FFF2-40B4-BE49-F238E27FC236}">
                    <a16:creationId xmlns:a16="http://schemas.microsoft.com/office/drawing/2014/main" id="{7A513C0E-75FB-494F-A20D-A54323ACBF31}"/>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Freeform 22">
                <a:extLst>
                  <a:ext uri="{FF2B5EF4-FFF2-40B4-BE49-F238E27FC236}">
                    <a16:creationId xmlns:a16="http://schemas.microsoft.com/office/drawing/2014/main" id="{B75B1C48-D6FF-411F-B977-DF6693F59EBD}"/>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Freeform 23">
                <a:extLst>
                  <a:ext uri="{FF2B5EF4-FFF2-40B4-BE49-F238E27FC236}">
                    <a16:creationId xmlns:a16="http://schemas.microsoft.com/office/drawing/2014/main" id="{6300013C-2D87-4025-B8D3-6ADC7C427A86}"/>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 name="Freeform 24">
                <a:extLst>
                  <a:ext uri="{FF2B5EF4-FFF2-40B4-BE49-F238E27FC236}">
                    <a16:creationId xmlns:a16="http://schemas.microsoft.com/office/drawing/2014/main" id="{B3CB9B63-2BB2-41F0-AC63-60722FDA9485}"/>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Freeform 25">
                <a:extLst>
                  <a:ext uri="{FF2B5EF4-FFF2-40B4-BE49-F238E27FC236}">
                    <a16:creationId xmlns:a16="http://schemas.microsoft.com/office/drawing/2014/main" id="{2DF1DBA0-293E-4FC4-93F6-1EAF796487E3}"/>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26">
                <a:extLst>
                  <a:ext uri="{FF2B5EF4-FFF2-40B4-BE49-F238E27FC236}">
                    <a16:creationId xmlns:a16="http://schemas.microsoft.com/office/drawing/2014/main" id="{B40DF091-19EA-4FAD-A429-04F44682F6E8}"/>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27">
                <a:extLst>
                  <a:ext uri="{FF2B5EF4-FFF2-40B4-BE49-F238E27FC236}">
                    <a16:creationId xmlns:a16="http://schemas.microsoft.com/office/drawing/2014/main" id="{701C2D6D-5E2D-4219-9396-B985D88BDC32}"/>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28">
                <a:extLst>
                  <a:ext uri="{FF2B5EF4-FFF2-40B4-BE49-F238E27FC236}">
                    <a16:creationId xmlns:a16="http://schemas.microsoft.com/office/drawing/2014/main" id="{00705550-03E9-4622-B2FF-6E9F0AF56AD1}"/>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29">
                <a:extLst>
                  <a:ext uri="{FF2B5EF4-FFF2-40B4-BE49-F238E27FC236}">
                    <a16:creationId xmlns:a16="http://schemas.microsoft.com/office/drawing/2014/main" id="{AF244329-C509-4ECC-974D-D4D62C712A53}"/>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1" name="Freeform 30">
                <a:extLst>
                  <a:ext uri="{FF2B5EF4-FFF2-40B4-BE49-F238E27FC236}">
                    <a16:creationId xmlns:a16="http://schemas.microsoft.com/office/drawing/2014/main" id="{CEDFDE19-11FB-48B3-8EA0-B30E219AF5E5}"/>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2" name="Freeform 31">
                <a:extLst>
                  <a:ext uri="{FF2B5EF4-FFF2-40B4-BE49-F238E27FC236}">
                    <a16:creationId xmlns:a16="http://schemas.microsoft.com/office/drawing/2014/main" id="{26D4F1CF-F2A6-45B6-97F6-C34391DB04E4}"/>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3" name="Freeform 32">
                <a:extLst>
                  <a:ext uri="{FF2B5EF4-FFF2-40B4-BE49-F238E27FC236}">
                    <a16:creationId xmlns:a16="http://schemas.microsoft.com/office/drawing/2014/main" id="{E203DC34-9EA4-4716-8386-A70798B6D69B}"/>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Freeform 33">
                <a:extLst>
                  <a:ext uri="{FF2B5EF4-FFF2-40B4-BE49-F238E27FC236}">
                    <a16:creationId xmlns:a16="http://schemas.microsoft.com/office/drawing/2014/main" id="{31E55BFA-152F-4700-9B7C-94D8EA7A335E}"/>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5" name="Freeform 34">
                <a:extLst>
                  <a:ext uri="{FF2B5EF4-FFF2-40B4-BE49-F238E27FC236}">
                    <a16:creationId xmlns:a16="http://schemas.microsoft.com/office/drawing/2014/main" id="{FC76AF30-4BAD-4838-BE0C-E80A5FCD2FE2}"/>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6" name="Freeform 35">
                <a:extLst>
                  <a:ext uri="{FF2B5EF4-FFF2-40B4-BE49-F238E27FC236}">
                    <a16:creationId xmlns:a16="http://schemas.microsoft.com/office/drawing/2014/main" id="{30B16EEA-58A7-4C05-AF3F-6451C764F578}"/>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7" name="Freeform 36">
                <a:extLst>
                  <a:ext uri="{FF2B5EF4-FFF2-40B4-BE49-F238E27FC236}">
                    <a16:creationId xmlns:a16="http://schemas.microsoft.com/office/drawing/2014/main" id="{25FD287F-1949-457B-BCB6-267221FE9574}"/>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8" name="Freeform 37">
                <a:extLst>
                  <a:ext uri="{FF2B5EF4-FFF2-40B4-BE49-F238E27FC236}">
                    <a16:creationId xmlns:a16="http://schemas.microsoft.com/office/drawing/2014/main" id="{18668241-E7A2-46D5-94EA-D68359C1A7EC}"/>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9" name="Freeform 38">
                <a:extLst>
                  <a:ext uri="{FF2B5EF4-FFF2-40B4-BE49-F238E27FC236}">
                    <a16:creationId xmlns:a16="http://schemas.microsoft.com/office/drawing/2014/main" id="{8AB0299A-DC95-4712-9B22-7D30CF3D91D1}"/>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50" name="Group 49" descr="eye, visual">
            <a:extLst>
              <a:ext uri="{FF2B5EF4-FFF2-40B4-BE49-F238E27FC236}">
                <a16:creationId xmlns:a16="http://schemas.microsoft.com/office/drawing/2014/main" id="{09011B34-59CC-4BD8-93AA-4302BB9AEAD2}"/>
              </a:ext>
            </a:extLst>
          </p:cNvPr>
          <p:cNvGrpSpPr/>
          <p:nvPr/>
        </p:nvGrpSpPr>
        <p:grpSpPr>
          <a:xfrm>
            <a:off x="975500" y="2492600"/>
            <a:ext cx="716701" cy="422783"/>
            <a:chOff x="9125687" y="3118633"/>
            <a:chExt cx="502135" cy="275278"/>
          </a:xfrm>
        </p:grpSpPr>
        <p:sp>
          <p:nvSpPr>
            <p:cNvPr id="51" name="Freeform 5">
              <a:extLst>
                <a:ext uri="{FF2B5EF4-FFF2-40B4-BE49-F238E27FC236}">
                  <a16:creationId xmlns:a16="http://schemas.microsoft.com/office/drawing/2014/main" id="{86E963A1-5575-4EDD-9B09-B3081E4E8C18}"/>
                </a:ext>
              </a:extLst>
            </p:cNvPr>
            <p:cNvSpPr>
              <a:spLocks/>
            </p:cNvSpPr>
            <p:nvPr/>
          </p:nvSpPr>
          <p:spPr bwMode="auto">
            <a:xfrm>
              <a:off x="9125687" y="3118633"/>
              <a:ext cx="502135" cy="275278"/>
            </a:xfrm>
            <a:custGeom>
              <a:avLst/>
              <a:gdLst>
                <a:gd name="T0" fmla="*/ 249 w 250"/>
                <a:gd name="T1" fmla="*/ 66 h 136"/>
                <a:gd name="T2" fmla="*/ 199 w 250"/>
                <a:gd name="T3" fmla="*/ 22 h 136"/>
                <a:gd name="T4" fmla="*/ 124 w 250"/>
                <a:gd name="T5" fmla="*/ 0 h 136"/>
                <a:gd name="T6" fmla="*/ 50 w 250"/>
                <a:gd name="T7" fmla="*/ 22 h 136"/>
                <a:gd name="T8" fmla="*/ 0 w 250"/>
                <a:gd name="T9" fmla="*/ 66 h 136"/>
                <a:gd name="T10" fmla="*/ 1 w 250"/>
                <a:gd name="T11" fmla="*/ 70 h 136"/>
                <a:gd name="T12" fmla="*/ 50 w 250"/>
                <a:gd name="T13" fmla="*/ 113 h 136"/>
                <a:gd name="T14" fmla="*/ 125 w 250"/>
                <a:gd name="T15" fmla="*/ 136 h 136"/>
                <a:gd name="T16" fmla="*/ 203 w 250"/>
                <a:gd name="T17" fmla="*/ 112 h 136"/>
                <a:gd name="T18" fmla="*/ 249 w 250"/>
                <a:gd name="T19" fmla="*/ 70 h 136"/>
                <a:gd name="T20" fmla="*/ 249 w 250"/>
                <a:gd name="T21" fmla="*/ 6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136">
                  <a:moveTo>
                    <a:pt x="249" y="66"/>
                  </a:moveTo>
                  <a:cubicBezTo>
                    <a:pt x="236" y="50"/>
                    <a:pt x="221" y="36"/>
                    <a:pt x="199" y="22"/>
                  </a:cubicBezTo>
                  <a:cubicBezTo>
                    <a:pt x="174" y="7"/>
                    <a:pt x="150" y="0"/>
                    <a:pt x="124" y="0"/>
                  </a:cubicBezTo>
                  <a:cubicBezTo>
                    <a:pt x="95" y="0"/>
                    <a:pt x="76" y="8"/>
                    <a:pt x="50" y="22"/>
                  </a:cubicBezTo>
                  <a:cubicBezTo>
                    <a:pt x="30" y="34"/>
                    <a:pt x="12" y="50"/>
                    <a:pt x="0" y="66"/>
                  </a:cubicBezTo>
                  <a:cubicBezTo>
                    <a:pt x="0" y="67"/>
                    <a:pt x="0" y="69"/>
                    <a:pt x="1" y="70"/>
                  </a:cubicBezTo>
                  <a:cubicBezTo>
                    <a:pt x="14" y="89"/>
                    <a:pt x="26" y="98"/>
                    <a:pt x="50" y="113"/>
                  </a:cubicBezTo>
                  <a:cubicBezTo>
                    <a:pt x="76" y="128"/>
                    <a:pt x="101" y="136"/>
                    <a:pt x="125" y="136"/>
                  </a:cubicBezTo>
                  <a:cubicBezTo>
                    <a:pt x="152" y="136"/>
                    <a:pt x="178" y="128"/>
                    <a:pt x="203" y="112"/>
                  </a:cubicBezTo>
                  <a:cubicBezTo>
                    <a:pt x="222" y="100"/>
                    <a:pt x="238" y="86"/>
                    <a:pt x="249" y="70"/>
                  </a:cubicBezTo>
                  <a:cubicBezTo>
                    <a:pt x="250" y="70"/>
                    <a:pt x="250" y="67"/>
                    <a:pt x="249" y="6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2" name="Oval 6">
              <a:extLst>
                <a:ext uri="{FF2B5EF4-FFF2-40B4-BE49-F238E27FC236}">
                  <a16:creationId xmlns:a16="http://schemas.microsoft.com/office/drawing/2014/main" id="{2EB5CBCF-0745-4175-997B-B40C7191BE50}"/>
                </a:ext>
              </a:extLst>
            </p:cNvPr>
            <p:cNvSpPr>
              <a:spLocks noChangeArrowheads="1"/>
            </p:cNvSpPr>
            <p:nvPr/>
          </p:nvSpPr>
          <p:spPr bwMode="auto">
            <a:xfrm>
              <a:off x="9259250" y="3133334"/>
              <a:ext cx="235009" cy="237380"/>
            </a:xfrm>
            <a:prstGeom prst="ellipse">
              <a:avLst/>
            </a:prstGeom>
            <a:solidFill>
              <a:schemeClr val="accent5">
                <a:lumMod val="60000"/>
                <a:lumOff val="40000"/>
              </a:schemeClr>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3" name="Oval 6">
              <a:extLst>
                <a:ext uri="{FF2B5EF4-FFF2-40B4-BE49-F238E27FC236}">
                  <a16:creationId xmlns:a16="http://schemas.microsoft.com/office/drawing/2014/main" id="{956460F8-AB9E-455F-8EAC-6A9D65FBEFF7}"/>
                </a:ext>
              </a:extLst>
            </p:cNvPr>
            <p:cNvSpPr>
              <a:spLocks noChangeArrowheads="1"/>
            </p:cNvSpPr>
            <p:nvPr/>
          </p:nvSpPr>
          <p:spPr bwMode="auto">
            <a:xfrm>
              <a:off x="9334698" y="3209543"/>
              <a:ext cx="84114" cy="8496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1FAEA670-2FB1-4BC6-81FD-4E0F38C64253}"/>
              </a:ext>
            </a:extLst>
          </p:cNvPr>
          <p:cNvGrpSpPr/>
          <p:nvPr/>
        </p:nvGrpSpPr>
        <p:grpSpPr>
          <a:xfrm rot="2700000">
            <a:off x="1038936" y="1286822"/>
            <a:ext cx="589827" cy="588186"/>
            <a:chOff x="1349297" y="3122177"/>
            <a:chExt cx="1040782" cy="1040780"/>
          </a:xfrm>
          <a:solidFill>
            <a:schemeClr val="bg1"/>
          </a:solidFill>
        </p:grpSpPr>
        <p:sp>
          <p:nvSpPr>
            <p:cNvPr id="55" name="Freeform 35">
              <a:extLst>
                <a:ext uri="{FF2B5EF4-FFF2-40B4-BE49-F238E27FC236}">
                  <a16:creationId xmlns:a16="http://schemas.microsoft.com/office/drawing/2014/main" id="{04B69217-E6AD-4353-BEC4-5A0899F89896}"/>
                </a:ext>
              </a:extLst>
            </p:cNvPr>
            <p:cNvSpPr/>
            <p:nvPr/>
          </p:nvSpPr>
          <p:spPr bwMode="auto">
            <a:xfrm rot="5400000">
              <a:off x="2040673" y="3471748"/>
              <a:ext cx="356841" cy="341971"/>
            </a:xfrm>
            <a:custGeom>
              <a:avLst/>
              <a:gdLst>
                <a:gd name="connsiteX0" fmla="*/ 52258 w 356841"/>
                <a:gd name="connsiteY0" fmla="*/ 52258 h 341971"/>
                <a:gd name="connsiteX1" fmla="*/ 178420 w 356841"/>
                <a:gd name="connsiteY1" fmla="*/ 0 h 341971"/>
                <a:gd name="connsiteX2" fmla="*/ 178421 w 356841"/>
                <a:gd name="connsiteY2" fmla="*/ 1 h 341971"/>
                <a:gd name="connsiteX3" fmla="*/ 356841 w 356841"/>
                <a:gd name="connsiteY3" fmla="*/ 178421 h 341971"/>
                <a:gd name="connsiteX4" fmla="*/ 356841 w 356841"/>
                <a:gd name="connsiteY4" fmla="*/ 341971 h 341971"/>
                <a:gd name="connsiteX5" fmla="*/ 0 w 356841"/>
                <a:gd name="connsiteY5" fmla="*/ 341971 h 341971"/>
                <a:gd name="connsiteX6" fmla="*/ 0 w 356841"/>
                <a:gd name="connsiteY6" fmla="*/ 178420 h 341971"/>
                <a:gd name="connsiteX7" fmla="*/ 52258 w 356841"/>
                <a:gd name="connsiteY7" fmla="*/ 52258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841" h="341971">
                  <a:moveTo>
                    <a:pt x="52258" y="52258"/>
                  </a:moveTo>
                  <a:cubicBezTo>
                    <a:pt x="84546" y="19970"/>
                    <a:pt x="129151" y="-1"/>
                    <a:pt x="178420" y="0"/>
                  </a:cubicBezTo>
                  <a:lnTo>
                    <a:pt x="178421" y="1"/>
                  </a:lnTo>
                  <a:cubicBezTo>
                    <a:pt x="276959" y="1"/>
                    <a:pt x="356840" y="79882"/>
                    <a:pt x="356841" y="178421"/>
                  </a:cubicBezTo>
                  <a:lnTo>
                    <a:pt x="356841" y="341971"/>
                  </a:lnTo>
                  <a:lnTo>
                    <a:pt x="0" y="341971"/>
                  </a:lnTo>
                  <a:lnTo>
                    <a:pt x="0" y="178420"/>
                  </a:lnTo>
                  <a:cubicBezTo>
                    <a:pt x="0" y="129150"/>
                    <a:pt x="19971" y="84545"/>
                    <a:pt x="52258" y="52258"/>
                  </a:cubicBez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6" name="Freeform 36">
              <a:extLst>
                <a:ext uri="{FF2B5EF4-FFF2-40B4-BE49-F238E27FC236}">
                  <a16:creationId xmlns:a16="http://schemas.microsoft.com/office/drawing/2014/main" id="{9554B7F9-FDED-4392-AD63-BC9480D28790}"/>
                </a:ext>
              </a:extLst>
            </p:cNvPr>
            <p:cNvSpPr/>
            <p:nvPr/>
          </p:nvSpPr>
          <p:spPr bwMode="auto">
            <a:xfrm rot="5400000">
              <a:off x="1341863" y="3471747"/>
              <a:ext cx="356840" cy="341971"/>
            </a:xfrm>
            <a:custGeom>
              <a:avLst/>
              <a:gdLst>
                <a:gd name="connsiteX0" fmla="*/ 0 w 356840"/>
                <a:gd name="connsiteY0" fmla="*/ 0 h 341971"/>
                <a:gd name="connsiteX1" fmla="*/ 356840 w 356840"/>
                <a:gd name="connsiteY1" fmla="*/ 1 h 341971"/>
                <a:gd name="connsiteX2" fmla="*/ 356840 w 356840"/>
                <a:gd name="connsiteY2" fmla="*/ 163551 h 341971"/>
                <a:gd name="connsiteX3" fmla="*/ 178420 w 356840"/>
                <a:gd name="connsiteY3" fmla="*/ 341971 h 341971"/>
                <a:gd name="connsiteX4" fmla="*/ 178420 w 356840"/>
                <a:gd name="connsiteY4" fmla="*/ 341970 h 341971"/>
                <a:gd name="connsiteX5" fmla="*/ 0 w 356840"/>
                <a:gd name="connsiteY5" fmla="*/ 163550 h 341971"/>
                <a:gd name="connsiteX6" fmla="*/ 0 w 356840"/>
                <a:gd name="connsiteY6" fmla="*/ 0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840" h="341971">
                  <a:moveTo>
                    <a:pt x="0" y="0"/>
                  </a:moveTo>
                  <a:lnTo>
                    <a:pt x="356840" y="1"/>
                  </a:lnTo>
                  <a:lnTo>
                    <a:pt x="356840" y="163551"/>
                  </a:lnTo>
                  <a:cubicBezTo>
                    <a:pt x="356840" y="262089"/>
                    <a:pt x="276959" y="341970"/>
                    <a:pt x="178420" y="341971"/>
                  </a:cubicBezTo>
                  <a:lnTo>
                    <a:pt x="178420" y="341970"/>
                  </a:lnTo>
                  <a:cubicBezTo>
                    <a:pt x="79882" y="341970"/>
                    <a:pt x="1" y="262089"/>
                    <a:pt x="0" y="163550"/>
                  </a:cubicBezTo>
                  <a:lnTo>
                    <a:pt x="0" y="0"/>
                  </a:ln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7" name="Rounded Rectangle 37">
              <a:extLst>
                <a:ext uri="{FF2B5EF4-FFF2-40B4-BE49-F238E27FC236}">
                  <a16:creationId xmlns:a16="http://schemas.microsoft.com/office/drawing/2014/main" id="{BC841F56-17B8-402C-96EA-4263F6B510EF}"/>
                </a:ext>
              </a:extLst>
            </p:cNvPr>
            <p:cNvSpPr/>
            <p:nvPr/>
          </p:nvSpPr>
          <p:spPr bwMode="auto">
            <a:xfrm rot="5400000">
              <a:off x="1349130" y="3464147"/>
              <a:ext cx="1040780" cy="356839"/>
            </a:xfrm>
            <a:prstGeom prst="roundRect">
              <a:avLst>
                <a:gd name="adj" fmla="val 50000"/>
              </a:avLst>
            </a:prstGeom>
            <a:solidFill>
              <a:schemeClr val="accent4"/>
            </a:solid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58" name="Group 57">
              <a:extLst>
                <a:ext uri="{FF2B5EF4-FFF2-40B4-BE49-F238E27FC236}">
                  <a16:creationId xmlns:a16="http://schemas.microsoft.com/office/drawing/2014/main" id="{FD4EA7E4-8F50-4AAC-AFCC-CDC010B0B047}"/>
                </a:ext>
              </a:extLst>
            </p:cNvPr>
            <p:cNvGrpSpPr/>
            <p:nvPr/>
          </p:nvGrpSpPr>
          <p:grpSpPr>
            <a:xfrm>
              <a:off x="1940029" y="3517313"/>
              <a:ext cx="45720" cy="217170"/>
              <a:chOff x="1859166" y="3501176"/>
              <a:chExt cx="45720" cy="217170"/>
            </a:xfrm>
            <a:grpFill/>
          </p:grpSpPr>
          <p:sp>
            <p:nvSpPr>
              <p:cNvPr id="67" name="Oval 66">
                <a:extLst>
                  <a:ext uri="{FF2B5EF4-FFF2-40B4-BE49-F238E27FC236}">
                    <a16:creationId xmlns:a16="http://schemas.microsoft.com/office/drawing/2014/main" id="{B2C9A82A-BEA0-430B-89A4-4887770DEA1D}"/>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8" name="Oval 67">
                <a:extLst>
                  <a:ext uri="{FF2B5EF4-FFF2-40B4-BE49-F238E27FC236}">
                    <a16:creationId xmlns:a16="http://schemas.microsoft.com/office/drawing/2014/main" id="{8ACB5084-4B07-4287-A2AB-CF47A198BE5B}"/>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9" name="Oval 68">
                <a:extLst>
                  <a:ext uri="{FF2B5EF4-FFF2-40B4-BE49-F238E27FC236}">
                    <a16:creationId xmlns:a16="http://schemas.microsoft.com/office/drawing/2014/main" id="{95B5BBFA-E1B7-4C59-ADFA-2B877DE1022E}"/>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59" name="Group 58">
              <a:extLst>
                <a:ext uri="{FF2B5EF4-FFF2-40B4-BE49-F238E27FC236}">
                  <a16:creationId xmlns:a16="http://schemas.microsoft.com/office/drawing/2014/main" id="{FE0E5331-A9B4-4EC4-BE4B-817CA10F7F49}"/>
                </a:ext>
              </a:extLst>
            </p:cNvPr>
            <p:cNvGrpSpPr/>
            <p:nvPr/>
          </p:nvGrpSpPr>
          <p:grpSpPr>
            <a:xfrm>
              <a:off x="1847981" y="3517313"/>
              <a:ext cx="45720" cy="217170"/>
              <a:chOff x="1859166" y="3501176"/>
              <a:chExt cx="45720" cy="217170"/>
            </a:xfrm>
            <a:grpFill/>
          </p:grpSpPr>
          <p:sp>
            <p:nvSpPr>
              <p:cNvPr id="64" name="Oval 63">
                <a:extLst>
                  <a:ext uri="{FF2B5EF4-FFF2-40B4-BE49-F238E27FC236}">
                    <a16:creationId xmlns:a16="http://schemas.microsoft.com/office/drawing/2014/main" id="{F26002EF-77ED-4D6F-A8AE-211292DE60A3}"/>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5" name="Oval 64">
                <a:extLst>
                  <a:ext uri="{FF2B5EF4-FFF2-40B4-BE49-F238E27FC236}">
                    <a16:creationId xmlns:a16="http://schemas.microsoft.com/office/drawing/2014/main" id="{D07AB34C-5F0B-4B31-8A00-00B2AE847AA3}"/>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6" name="Oval 65">
                <a:extLst>
                  <a:ext uri="{FF2B5EF4-FFF2-40B4-BE49-F238E27FC236}">
                    <a16:creationId xmlns:a16="http://schemas.microsoft.com/office/drawing/2014/main" id="{88864808-5F77-4798-9B0A-C0786C86374D}"/>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60" name="Group 59">
              <a:extLst>
                <a:ext uri="{FF2B5EF4-FFF2-40B4-BE49-F238E27FC236}">
                  <a16:creationId xmlns:a16="http://schemas.microsoft.com/office/drawing/2014/main" id="{2E43EC71-8FCF-4A80-88D3-E3802244D287}"/>
                </a:ext>
              </a:extLst>
            </p:cNvPr>
            <p:cNvGrpSpPr/>
            <p:nvPr/>
          </p:nvGrpSpPr>
          <p:grpSpPr>
            <a:xfrm>
              <a:off x="1755933" y="3517313"/>
              <a:ext cx="45720" cy="217170"/>
              <a:chOff x="1859166" y="3501176"/>
              <a:chExt cx="45720" cy="217170"/>
            </a:xfrm>
            <a:grpFill/>
          </p:grpSpPr>
          <p:sp>
            <p:nvSpPr>
              <p:cNvPr id="61" name="Oval 60">
                <a:extLst>
                  <a:ext uri="{FF2B5EF4-FFF2-40B4-BE49-F238E27FC236}">
                    <a16:creationId xmlns:a16="http://schemas.microsoft.com/office/drawing/2014/main" id="{82E210A8-5C58-4ED8-B7FE-DF67C6258850}"/>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2" name="Oval 61">
                <a:extLst>
                  <a:ext uri="{FF2B5EF4-FFF2-40B4-BE49-F238E27FC236}">
                    <a16:creationId xmlns:a16="http://schemas.microsoft.com/office/drawing/2014/main" id="{805FB53E-F249-4758-A7D2-B69B454285CF}"/>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3" name="Oval 62">
                <a:extLst>
                  <a:ext uri="{FF2B5EF4-FFF2-40B4-BE49-F238E27FC236}">
                    <a16:creationId xmlns:a16="http://schemas.microsoft.com/office/drawing/2014/main" id="{E233C03C-2ED4-4524-B631-8147E76B4ADA}"/>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grpSp>
        <p:nvGrpSpPr>
          <p:cNvPr id="70" name="Group 69" descr="scale, elasticity">
            <a:extLst>
              <a:ext uri="{FF2B5EF4-FFF2-40B4-BE49-F238E27FC236}">
                <a16:creationId xmlns:a16="http://schemas.microsoft.com/office/drawing/2014/main" id="{D7EE364D-9066-4B91-97C1-0A591B2603B2}"/>
              </a:ext>
            </a:extLst>
          </p:cNvPr>
          <p:cNvGrpSpPr/>
          <p:nvPr/>
        </p:nvGrpSpPr>
        <p:grpSpPr>
          <a:xfrm>
            <a:off x="1047271" y="5876741"/>
            <a:ext cx="545551" cy="511192"/>
            <a:chOff x="690617" y="3992880"/>
            <a:chExt cx="367168" cy="365760"/>
          </a:xfrm>
        </p:grpSpPr>
        <p:sp>
          <p:nvSpPr>
            <p:cNvPr id="71" name="Freeform 330">
              <a:extLst>
                <a:ext uri="{FF2B5EF4-FFF2-40B4-BE49-F238E27FC236}">
                  <a16:creationId xmlns:a16="http://schemas.microsoft.com/office/drawing/2014/main" id="{DDBE03DA-03CC-4E44-89D2-A27B1A37DDEC}"/>
                </a:ext>
              </a:extLst>
            </p:cNvPr>
            <p:cNvSpPr>
              <a:spLocks noEditPoints="1"/>
            </p:cNvSpPr>
            <p:nvPr/>
          </p:nvSpPr>
          <p:spPr bwMode="auto">
            <a:xfrm>
              <a:off x="690617" y="3992880"/>
              <a:ext cx="367168" cy="365760"/>
            </a:xfrm>
            <a:custGeom>
              <a:avLst/>
              <a:gdLst>
                <a:gd name="T0" fmla="*/ 233 w 261"/>
                <a:gd name="T1" fmla="*/ 27 h 260"/>
                <a:gd name="T2" fmla="*/ 233 w 261"/>
                <a:gd name="T3" fmla="*/ 233 h 260"/>
                <a:gd name="T4" fmla="*/ 27 w 261"/>
                <a:gd name="T5" fmla="*/ 233 h 260"/>
                <a:gd name="T6" fmla="*/ 27 w 261"/>
                <a:gd name="T7" fmla="*/ 27 h 260"/>
                <a:gd name="T8" fmla="*/ 233 w 261"/>
                <a:gd name="T9" fmla="*/ 27 h 260"/>
                <a:gd name="T10" fmla="*/ 261 w 261"/>
                <a:gd name="T11" fmla="*/ 0 h 260"/>
                <a:gd name="T12" fmla="*/ 0 w 261"/>
                <a:gd name="T13" fmla="*/ 0 h 260"/>
                <a:gd name="T14" fmla="*/ 0 w 261"/>
                <a:gd name="T15" fmla="*/ 260 h 260"/>
                <a:gd name="T16" fmla="*/ 261 w 261"/>
                <a:gd name="T17" fmla="*/ 260 h 260"/>
                <a:gd name="T18" fmla="*/ 261 w 261"/>
                <a:gd name="T1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60">
                  <a:moveTo>
                    <a:pt x="233" y="27"/>
                  </a:moveTo>
                  <a:lnTo>
                    <a:pt x="233" y="233"/>
                  </a:lnTo>
                  <a:lnTo>
                    <a:pt x="27" y="233"/>
                  </a:lnTo>
                  <a:lnTo>
                    <a:pt x="27" y="27"/>
                  </a:lnTo>
                  <a:lnTo>
                    <a:pt x="233" y="27"/>
                  </a:lnTo>
                  <a:close/>
                  <a:moveTo>
                    <a:pt x="261" y="0"/>
                  </a:moveTo>
                  <a:lnTo>
                    <a:pt x="0" y="0"/>
                  </a:lnTo>
                  <a:lnTo>
                    <a:pt x="0" y="260"/>
                  </a:lnTo>
                  <a:lnTo>
                    <a:pt x="261" y="260"/>
                  </a:lnTo>
                  <a:lnTo>
                    <a:pt x="26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2" name="Rectangle 331">
              <a:extLst>
                <a:ext uri="{FF2B5EF4-FFF2-40B4-BE49-F238E27FC236}">
                  <a16:creationId xmlns:a16="http://schemas.microsoft.com/office/drawing/2014/main" id="{EE6D08ED-4A4B-42F3-A4F7-24F6C54CEBB7}"/>
                </a:ext>
              </a:extLst>
            </p:cNvPr>
            <p:cNvSpPr>
              <a:spLocks noChangeArrowheads="1"/>
            </p:cNvSpPr>
            <p:nvPr/>
          </p:nvSpPr>
          <p:spPr bwMode="auto">
            <a:xfrm>
              <a:off x="690617" y="4185607"/>
              <a:ext cx="173033" cy="17303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3" name="Freeform 332">
              <a:extLst>
                <a:ext uri="{FF2B5EF4-FFF2-40B4-BE49-F238E27FC236}">
                  <a16:creationId xmlns:a16="http://schemas.microsoft.com/office/drawing/2014/main" id="{C9DDD8B0-FC13-4DC4-9F4F-F9B0269F94ED}"/>
                </a:ext>
              </a:extLst>
            </p:cNvPr>
            <p:cNvSpPr>
              <a:spLocks/>
            </p:cNvSpPr>
            <p:nvPr/>
          </p:nvSpPr>
          <p:spPr bwMode="auto">
            <a:xfrm>
              <a:off x="922734" y="3992880"/>
              <a:ext cx="135050" cy="135050"/>
            </a:xfrm>
            <a:custGeom>
              <a:avLst/>
              <a:gdLst>
                <a:gd name="T0" fmla="*/ 0 w 96"/>
                <a:gd name="T1" fmla="*/ 0 h 96"/>
                <a:gd name="T2" fmla="*/ 0 w 96"/>
                <a:gd name="T3" fmla="*/ 27 h 96"/>
                <a:gd name="T4" fmla="*/ 68 w 96"/>
                <a:gd name="T5" fmla="*/ 27 h 96"/>
                <a:gd name="T6" fmla="*/ 68 w 96"/>
                <a:gd name="T7" fmla="*/ 96 h 96"/>
                <a:gd name="T8" fmla="*/ 96 w 96"/>
                <a:gd name="T9" fmla="*/ 96 h 96"/>
                <a:gd name="T10" fmla="*/ 96 w 96"/>
                <a:gd name="T11" fmla="*/ 0 h 96"/>
                <a:gd name="T12" fmla="*/ 0 w 96"/>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96" h="96">
                  <a:moveTo>
                    <a:pt x="0" y="0"/>
                  </a:moveTo>
                  <a:lnTo>
                    <a:pt x="0" y="27"/>
                  </a:lnTo>
                  <a:lnTo>
                    <a:pt x="68" y="27"/>
                  </a:lnTo>
                  <a:lnTo>
                    <a:pt x="68" y="96"/>
                  </a:lnTo>
                  <a:lnTo>
                    <a:pt x="96" y="96"/>
                  </a:lnTo>
                  <a:lnTo>
                    <a:pt x="96"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74" name="Graphic 261" descr="protect">
            <a:extLst>
              <a:ext uri="{FF2B5EF4-FFF2-40B4-BE49-F238E27FC236}">
                <a16:creationId xmlns:a16="http://schemas.microsoft.com/office/drawing/2014/main" id="{764C25DD-24C2-4F3F-B246-3E1FBD6A0E21}"/>
              </a:ext>
            </a:extLst>
          </p:cNvPr>
          <p:cNvGrpSpPr/>
          <p:nvPr/>
        </p:nvGrpSpPr>
        <p:grpSpPr>
          <a:xfrm>
            <a:off x="1053949" y="4717408"/>
            <a:ext cx="540987" cy="534502"/>
            <a:chOff x="10236634" y="4964871"/>
            <a:chExt cx="220903" cy="218255"/>
          </a:xfrm>
        </p:grpSpPr>
        <p:sp>
          <p:nvSpPr>
            <p:cNvPr id="75" name="Freeform: Shape 74">
              <a:extLst>
                <a:ext uri="{FF2B5EF4-FFF2-40B4-BE49-F238E27FC236}">
                  <a16:creationId xmlns:a16="http://schemas.microsoft.com/office/drawing/2014/main" id="{595993E6-034D-4750-BCA5-B35A0A67A16E}"/>
                </a:ext>
              </a:extLst>
            </p:cNvPr>
            <p:cNvSpPr/>
            <p:nvPr/>
          </p:nvSpPr>
          <p:spPr>
            <a:xfrm>
              <a:off x="10236634" y="5111093"/>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ED51A7C-A646-400C-9537-63C3176369E1}"/>
                </a:ext>
              </a:extLst>
            </p:cNvPr>
            <p:cNvSpPr/>
            <p:nvPr/>
          </p:nvSpPr>
          <p:spPr>
            <a:xfrm>
              <a:off x="10236634" y="508618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CC79CB1E-7835-436F-8C8A-0780760DB266}"/>
                </a:ext>
              </a:extLst>
            </p:cNvPr>
            <p:cNvSpPr/>
            <p:nvPr/>
          </p:nvSpPr>
          <p:spPr>
            <a:xfrm>
              <a:off x="10236634" y="506095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0DC365DC-49A6-4B5C-A3FF-A7D9FD5131FE}"/>
                </a:ext>
              </a:extLst>
            </p:cNvPr>
            <p:cNvSpPr/>
            <p:nvPr/>
          </p:nvSpPr>
          <p:spPr>
            <a:xfrm>
              <a:off x="10236634" y="5035234"/>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F794EBF4-48F0-40B9-B368-F50E8E4B4EDF}"/>
                </a:ext>
              </a:extLst>
            </p:cNvPr>
            <p:cNvSpPr/>
            <p:nvPr/>
          </p:nvSpPr>
          <p:spPr>
            <a:xfrm>
              <a:off x="10236634" y="5011542"/>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F413BEEA-313A-4850-9691-D797321923B7}"/>
                </a:ext>
              </a:extLst>
            </p:cNvPr>
            <p:cNvSpPr/>
            <p:nvPr/>
          </p:nvSpPr>
          <p:spPr>
            <a:xfrm>
              <a:off x="10236634" y="4986555"/>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922D729E-9793-4F66-AFF5-D3F93C78E329}"/>
                </a:ext>
              </a:extLst>
            </p:cNvPr>
            <p:cNvSpPr/>
            <p:nvPr/>
          </p:nvSpPr>
          <p:spPr>
            <a:xfrm>
              <a:off x="10236634" y="4964871"/>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0"/>
                    <a:pt x="219690" y="37954"/>
                  </a:cubicBezTo>
                  <a:cubicBezTo>
                    <a:pt x="219690" y="17987"/>
                    <a:pt x="170914" y="1801"/>
                    <a:pt x="110746" y="1801"/>
                  </a:cubicBezTo>
                  <a:cubicBezTo>
                    <a:pt x="50577" y="1801"/>
                    <a:pt x="1801" y="17987"/>
                    <a:pt x="1801" y="37954"/>
                  </a:cubicBezTo>
                  <a:cubicBezTo>
                    <a:pt x="1801" y="57920"/>
                    <a:pt x="50577" y="74106"/>
                    <a:pt x="110746" y="74106"/>
                  </a:cubicBezTo>
                  <a:close/>
                </a:path>
              </a:pathLst>
            </a:custGeom>
            <a:solidFill>
              <a:srgbClr val="163E6A"/>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82" name="Graphic 291" descr="gear, wrench, engineer">
            <a:extLst>
              <a:ext uri="{FF2B5EF4-FFF2-40B4-BE49-F238E27FC236}">
                <a16:creationId xmlns:a16="http://schemas.microsoft.com/office/drawing/2014/main" id="{13E7CC8C-B86B-46A5-9F5A-DBD5C10DA822}"/>
              </a:ext>
            </a:extLst>
          </p:cNvPr>
          <p:cNvGrpSpPr/>
          <p:nvPr/>
        </p:nvGrpSpPr>
        <p:grpSpPr>
          <a:xfrm>
            <a:off x="6652522" y="3555789"/>
            <a:ext cx="555420" cy="549320"/>
            <a:chOff x="3513079" y="2994448"/>
            <a:chExt cx="498751" cy="498751"/>
          </a:xfrm>
        </p:grpSpPr>
        <p:sp>
          <p:nvSpPr>
            <p:cNvPr id="83" name="Freeform: Shape 82">
              <a:extLst>
                <a:ext uri="{FF2B5EF4-FFF2-40B4-BE49-F238E27FC236}">
                  <a16:creationId xmlns:a16="http://schemas.microsoft.com/office/drawing/2014/main" id="{21093A60-C2EB-42C0-B04C-FB116CC3DB97}"/>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163E6A"/>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0727B711-3796-4BB8-8C01-07674CF1542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spTree>
    <p:extLst>
      <p:ext uri="{BB962C8B-B14F-4D97-AF65-F5344CB8AC3E}">
        <p14:creationId xmlns:p14="http://schemas.microsoft.com/office/powerpoint/2010/main" val="686053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itle 28">
            <a:extLst>
              <a:ext uri="{FF2B5EF4-FFF2-40B4-BE49-F238E27FC236}">
                <a16:creationId xmlns:a16="http://schemas.microsoft.com/office/drawing/2014/main" id="{5F9324C3-1B1E-4701-9CC1-FAE887CA9537}"/>
              </a:ext>
            </a:extLst>
          </p:cNvPr>
          <p:cNvSpPr>
            <a:spLocks noGrp="1"/>
          </p:cNvSpPr>
          <p:nvPr>
            <p:ph type="title"/>
          </p:nvPr>
        </p:nvSpPr>
        <p:spPr>
          <a:xfrm>
            <a:off x="4222067" y="1026076"/>
            <a:ext cx="5902968" cy="553982"/>
          </a:xfrm>
        </p:spPr>
        <p:txBody>
          <a:bodyPr/>
          <a:lstStyle/>
          <a:p>
            <a:pPr algn="l"/>
            <a:r>
              <a:rPr lang="en-US" dirty="0"/>
              <a:t>Azure SQL managed instance</a:t>
            </a:r>
          </a:p>
        </p:txBody>
      </p:sp>
      <p:sp>
        <p:nvSpPr>
          <p:cNvPr id="55" name="Rectangle 54">
            <a:extLst>
              <a:ext uri="{FF2B5EF4-FFF2-40B4-BE49-F238E27FC236}">
                <a16:creationId xmlns:a16="http://schemas.microsoft.com/office/drawing/2014/main" id="{29D0180E-B803-47F1-8FF6-A4203439AA80}"/>
              </a:ext>
            </a:extLst>
          </p:cNvPr>
          <p:cNvSpPr/>
          <p:nvPr/>
        </p:nvSpPr>
        <p:spPr>
          <a:xfrm>
            <a:off x="4141466" y="1590023"/>
            <a:ext cx="7381452" cy="338542"/>
          </a:xfrm>
          <a:prstGeom prst="rect">
            <a:avLst/>
          </a:prstGeom>
        </p:spPr>
        <p:txBody>
          <a:bodyPr wrap="square" lIns="91427" tIns="45713" rIns="91427" bIns="45713" anchor="t">
            <a:spAutoFit/>
          </a:bodyPr>
          <a:lstStyle/>
          <a:p>
            <a:pPr defTabSz="914048">
              <a:spcAft>
                <a:spcPts val="800"/>
              </a:spcAft>
              <a:defRPr/>
            </a:pPr>
            <a:r>
              <a:rPr lang="en-US" sz="1600" kern="0">
                <a:solidFill>
                  <a:srgbClr val="0078D4"/>
                </a:solidFill>
                <a:latin typeface="Segoe UI Semibold"/>
              </a:rPr>
              <a:t>Best for </a:t>
            </a:r>
            <a:r>
              <a:rPr lang="en-US" sz="1600" kern="0">
                <a:gradFill>
                  <a:gsLst>
                    <a:gs pos="1770">
                      <a:srgbClr val="1A1A1A"/>
                    </a:gs>
                    <a:gs pos="16000">
                      <a:srgbClr val="1A1A1A"/>
                    </a:gs>
                  </a:gsLst>
                  <a:lin ang="0" scaled="0"/>
                </a:gradFill>
                <a:latin typeface="Segoe UI Semibold"/>
              </a:rPr>
              <a:t>most lift-and-shift migrations to the cloud</a:t>
            </a:r>
            <a:endParaRPr lang="en-US" sz="1600" kern="0">
              <a:gradFill>
                <a:gsLst>
                  <a:gs pos="1770">
                    <a:srgbClr val="1A1A1A"/>
                  </a:gs>
                  <a:gs pos="16000">
                    <a:srgbClr val="1A1A1A"/>
                  </a:gs>
                </a:gsLst>
                <a:lin ang="0" scaled="0"/>
              </a:gradFill>
              <a:latin typeface="Segoe UI Semibold"/>
              <a:cs typeface="Segoe UI Semibold"/>
            </a:endParaRPr>
          </a:p>
        </p:txBody>
      </p:sp>
      <p:grpSp>
        <p:nvGrpSpPr>
          <p:cNvPr id="68" name="Group 67">
            <a:extLst>
              <a:ext uri="{FF2B5EF4-FFF2-40B4-BE49-F238E27FC236}">
                <a16:creationId xmlns:a16="http://schemas.microsoft.com/office/drawing/2014/main" id="{14901030-DDD7-4E2F-821D-1C50F7309C8C}"/>
              </a:ext>
            </a:extLst>
          </p:cNvPr>
          <p:cNvGrpSpPr/>
          <p:nvPr/>
        </p:nvGrpSpPr>
        <p:grpSpPr>
          <a:xfrm>
            <a:off x="296385" y="351153"/>
            <a:ext cx="3408949" cy="2821261"/>
            <a:chOff x="629690" y="5072901"/>
            <a:chExt cx="2786657" cy="402828"/>
          </a:xfrm>
        </p:grpSpPr>
        <p:sp>
          <p:nvSpPr>
            <p:cNvPr id="69" name="Freeform: Shape 68">
              <a:extLst>
                <a:ext uri="{FF2B5EF4-FFF2-40B4-BE49-F238E27FC236}">
                  <a16:creationId xmlns:a16="http://schemas.microsoft.com/office/drawing/2014/main" id="{E6B52E60-ECDE-41D3-B2B6-D1C6D3C393F9}"/>
                </a:ext>
              </a:extLst>
            </p:cNvPr>
            <p:cNvSpPr/>
            <p:nvPr/>
          </p:nvSpPr>
          <p:spPr>
            <a:xfrm>
              <a:off x="629690" y="5152619"/>
              <a:ext cx="2786657" cy="32311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marL="336145" indent="-336145" defTabSz="914314">
                <a:buFont typeface="Arial" panose="020B0604020202020204" pitchFamily="34" charset="0"/>
                <a:buChar char="•"/>
              </a:pPr>
              <a:r>
                <a:rPr lang="en-US" sz="1568">
                  <a:solidFill>
                    <a:srgbClr val="000000"/>
                  </a:solidFill>
                  <a:latin typeface="Segoe UI"/>
                </a:rPr>
                <a:t>I want to migrate to Azure </a:t>
              </a:r>
            </a:p>
            <a:p>
              <a:pPr marL="336145" indent="-336145" defTabSz="914314">
                <a:buFont typeface="Arial" panose="020B0604020202020204" pitchFamily="34" charset="0"/>
                <a:buChar char="•"/>
              </a:pPr>
              <a:r>
                <a:rPr lang="en-US" sz="1568">
                  <a:solidFill>
                    <a:srgbClr val="000000"/>
                  </a:solidFill>
                  <a:latin typeface="Segoe UI"/>
                </a:rPr>
                <a:t>I want to remove some of the management overhead and stress with regards to business continuity, high availability, and disaster recovery</a:t>
              </a:r>
            </a:p>
            <a:p>
              <a:pPr marL="336145" indent="-336145" defTabSz="914314">
                <a:buFont typeface="Arial" panose="020B0604020202020204" pitchFamily="34" charset="0"/>
                <a:buChar char="•"/>
              </a:pPr>
              <a:r>
                <a:rPr lang="en-US" sz="1568">
                  <a:solidFill>
                    <a:srgbClr val="000000"/>
                  </a:solidFill>
                  <a:latin typeface="Segoe UI"/>
                </a:rPr>
                <a:t>I need instance-scoped features like SQL Server Agent, Database Mail, Service Broker, CLR, etc. </a:t>
              </a:r>
            </a:p>
          </p:txBody>
        </p:sp>
        <p:sp>
          <p:nvSpPr>
            <p:cNvPr id="70" name="Freeform: Shape 69">
              <a:extLst>
                <a:ext uri="{FF2B5EF4-FFF2-40B4-BE49-F238E27FC236}">
                  <a16:creationId xmlns:a16="http://schemas.microsoft.com/office/drawing/2014/main" id="{D00CCA5A-FA26-4D3E-8807-DD6F5BAC1361}"/>
                </a:ext>
              </a:extLst>
            </p:cNvPr>
            <p:cNvSpPr/>
            <p:nvPr/>
          </p:nvSpPr>
          <p:spPr>
            <a:xfrm>
              <a:off x="1250439" y="5072901"/>
              <a:ext cx="2157657" cy="7971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3200" kern="0">
                  <a:gradFill>
                    <a:gsLst>
                      <a:gs pos="0">
                        <a:srgbClr val="FFFFFF"/>
                      </a:gs>
                      <a:gs pos="100000">
                        <a:srgbClr val="FFFFFF"/>
                      </a:gs>
                    </a:gsLst>
                    <a:lin ang="5400000" scaled="0"/>
                  </a:gradFill>
                  <a:latin typeface="Segoe UI"/>
                  <a:cs typeface="Segoe UI" pitchFamily="34" charset="0"/>
                </a:rPr>
                <a:t>Challenges</a:t>
              </a:r>
            </a:p>
          </p:txBody>
        </p:sp>
      </p:grpSp>
      <p:graphicFrame>
        <p:nvGraphicFramePr>
          <p:cNvPr id="3" name="Diagram 2">
            <a:extLst>
              <a:ext uri="{FF2B5EF4-FFF2-40B4-BE49-F238E27FC236}">
                <a16:creationId xmlns:a16="http://schemas.microsoft.com/office/drawing/2014/main" id="{16C6641C-105F-4711-A108-93B0BC22430F}"/>
              </a:ext>
            </a:extLst>
          </p:cNvPr>
          <p:cNvGraphicFramePr/>
          <p:nvPr/>
        </p:nvGraphicFramePr>
        <p:xfrm>
          <a:off x="3768769" y="2151174"/>
          <a:ext cx="8126847" cy="40590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8" name="Freeform: Shape 77">
            <a:extLst>
              <a:ext uri="{FF2B5EF4-FFF2-40B4-BE49-F238E27FC236}">
                <a16:creationId xmlns:a16="http://schemas.microsoft.com/office/drawing/2014/main" id="{ABC6E835-EE23-4C19-9ABD-3FD6485DEEE1}"/>
              </a:ext>
            </a:extLst>
          </p:cNvPr>
          <p:cNvSpPr/>
          <p:nvPr/>
        </p:nvSpPr>
        <p:spPr>
          <a:xfrm>
            <a:off x="312837" y="4996295"/>
            <a:ext cx="3382402" cy="491814"/>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2745" kern="0">
                <a:gradFill>
                  <a:gsLst>
                    <a:gs pos="0">
                      <a:srgbClr val="FFFFFF"/>
                    </a:gs>
                    <a:gs pos="100000">
                      <a:srgbClr val="FFFFFF"/>
                    </a:gs>
                  </a:gsLst>
                  <a:lin ang="5400000" scaled="0"/>
                </a:gradFill>
                <a:latin typeface="Segoe UI"/>
                <a:cs typeface="Segoe UI" pitchFamily="34" charset="0"/>
              </a:rPr>
              <a:t>Customer example</a:t>
            </a:r>
          </a:p>
        </p:txBody>
      </p:sp>
      <p:pic>
        <p:nvPicPr>
          <p:cNvPr id="1026" name="Picture 2" descr="Image result for road icon">
            <a:extLst>
              <a:ext uri="{FF2B5EF4-FFF2-40B4-BE49-F238E27FC236}">
                <a16:creationId xmlns:a16="http://schemas.microsoft.com/office/drawing/2014/main" id="{48E6B510-0F31-468F-9705-9B250608F781}"/>
              </a:ext>
            </a:extLst>
          </p:cNvPr>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6385" y="351164"/>
            <a:ext cx="749617" cy="558314"/>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56A357A-7D4A-4243-A88E-BECFD1D046F8}"/>
              </a:ext>
            </a:extLst>
          </p:cNvPr>
          <p:cNvGrpSpPr/>
          <p:nvPr/>
        </p:nvGrpSpPr>
        <p:grpSpPr>
          <a:xfrm>
            <a:off x="4249182" y="388184"/>
            <a:ext cx="5805897" cy="558320"/>
            <a:chOff x="4334386" y="395471"/>
            <a:chExt cx="5922317" cy="569515"/>
          </a:xfrm>
        </p:grpSpPr>
        <p:sp>
          <p:nvSpPr>
            <p:cNvPr id="77" name="Rectangle 76">
              <a:extLst>
                <a:ext uri="{FF2B5EF4-FFF2-40B4-BE49-F238E27FC236}">
                  <a16:creationId xmlns:a16="http://schemas.microsoft.com/office/drawing/2014/main" id="{AD52D645-5080-4510-B41B-C4D39B9B1B3B}"/>
                </a:ext>
              </a:extLst>
            </p:cNvPr>
            <p:cNvSpPr/>
            <p:nvPr/>
          </p:nvSpPr>
          <p:spPr>
            <a:xfrm>
              <a:off x="4938150" y="395471"/>
              <a:ext cx="5318553" cy="569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3200" kern="0">
                  <a:gradFill>
                    <a:gsLst>
                      <a:gs pos="0">
                        <a:srgbClr val="FFFFFF"/>
                      </a:gs>
                      <a:gs pos="100000">
                        <a:srgbClr val="FFFFFF"/>
                      </a:gs>
                    </a:gsLst>
                    <a:lin ang="5400000" scaled="0"/>
                  </a:gradFill>
                  <a:latin typeface="Segoe UI"/>
                  <a:cs typeface="Segoe UI" pitchFamily="34" charset="0"/>
                </a:rPr>
                <a:t>Solution</a:t>
              </a:r>
              <a:endParaRPr lang="en-US" sz="2000" b="1" kern="0">
                <a:solidFill>
                  <a:srgbClr val="9BF00B">
                    <a:lumMod val="75000"/>
                  </a:srgbClr>
                </a:solidFill>
                <a:latin typeface="Segoe UI Semibold"/>
                <a:cs typeface="Segoe UI Semibold" panose="020B0502040204020203" pitchFamily="34" charset="0"/>
              </a:endParaRPr>
            </a:p>
          </p:txBody>
        </p:sp>
        <p:pic>
          <p:nvPicPr>
            <p:cNvPr id="1028" name="Picture 4" descr="See the source image">
              <a:extLst>
                <a:ext uri="{FF2B5EF4-FFF2-40B4-BE49-F238E27FC236}">
                  <a16:creationId xmlns:a16="http://schemas.microsoft.com/office/drawing/2014/main" id="{EEABFCE9-EA0C-4A98-A8B8-8C838AD66327}"/>
                </a:ext>
              </a:extLst>
            </p:cNvPr>
            <p:cNvPicPr>
              <a:picLocks noChangeAspect="1" noChangeArrowheads="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34386" y="395471"/>
              <a:ext cx="569515" cy="569515"/>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75C87E3B-68AF-42FE-BC35-E0C70468820D}"/>
              </a:ext>
            </a:extLst>
          </p:cNvPr>
          <p:cNvSpPr/>
          <p:nvPr/>
        </p:nvSpPr>
        <p:spPr bwMode="auto">
          <a:xfrm>
            <a:off x="296385" y="336810"/>
            <a:ext cx="3398855" cy="4381488"/>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032B6FB3-D0E8-4E01-9FDC-B7CC5728A2EF}"/>
              </a:ext>
            </a:extLst>
          </p:cNvPr>
          <p:cNvPicPr>
            <a:picLocks noChangeAspect="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50676" y="2336539"/>
            <a:ext cx="1319539" cy="1319539"/>
          </a:xfrm>
          <a:prstGeom prst="rect">
            <a:avLst/>
          </a:prstGeom>
        </p:spPr>
      </p:pic>
      <p:pic>
        <p:nvPicPr>
          <p:cNvPr id="21" name="Graphic 20">
            <a:extLst>
              <a:ext uri="{FF2B5EF4-FFF2-40B4-BE49-F238E27FC236}">
                <a16:creationId xmlns:a16="http://schemas.microsoft.com/office/drawing/2014/main" id="{0FF49DF9-6F6E-41BB-93A5-7ADF26EF03C7}"/>
              </a:ext>
            </a:extLst>
          </p:cNvPr>
          <p:cNvPicPr>
            <a:picLocks noChangeAspect="1"/>
          </p:cNvPicPr>
          <p:nvPr/>
        </p:nvPicPr>
        <p:blipFill>
          <a:blip r:embed="rId12">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47867" y="4718298"/>
            <a:ext cx="1319539" cy="1319539"/>
          </a:xfrm>
          <a:prstGeom prst="rect">
            <a:avLst/>
          </a:prstGeom>
        </p:spPr>
      </p:pic>
      <p:sp>
        <p:nvSpPr>
          <p:cNvPr id="23" name="Rectangle 22">
            <a:extLst>
              <a:ext uri="{FF2B5EF4-FFF2-40B4-BE49-F238E27FC236}">
                <a16:creationId xmlns:a16="http://schemas.microsoft.com/office/drawing/2014/main" id="{EF658551-98D5-485F-B6DB-772C0B4B3635}"/>
              </a:ext>
            </a:extLst>
          </p:cNvPr>
          <p:cNvSpPr/>
          <p:nvPr/>
        </p:nvSpPr>
        <p:spPr bwMode="auto">
          <a:xfrm>
            <a:off x="4141466" y="388184"/>
            <a:ext cx="7872688" cy="6258211"/>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10C57CBA-3224-4CE5-BC24-411FA727BECA}"/>
              </a:ext>
            </a:extLst>
          </p:cNvPr>
          <p:cNvSpPr/>
          <p:nvPr/>
        </p:nvSpPr>
        <p:spPr bwMode="auto">
          <a:xfrm>
            <a:off x="312837" y="4996295"/>
            <a:ext cx="3382402" cy="1650100"/>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4" name="Graphic 23">
            <a:extLst>
              <a:ext uri="{FF2B5EF4-FFF2-40B4-BE49-F238E27FC236}">
                <a16:creationId xmlns:a16="http://schemas.microsoft.com/office/drawing/2014/main" id="{DC97055F-444F-46A6-913B-35F32DBC6FA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61167" y="497084"/>
            <a:ext cx="1354675" cy="1354675"/>
          </a:xfrm>
          <a:prstGeom prst="rect">
            <a:avLst/>
          </a:prstGeom>
        </p:spPr>
      </p:pic>
      <p:pic>
        <p:nvPicPr>
          <p:cNvPr id="27" name="Picture 26">
            <a:extLst>
              <a:ext uri="{FF2B5EF4-FFF2-40B4-BE49-F238E27FC236}">
                <a16:creationId xmlns:a16="http://schemas.microsoft.com/office/drawing/2014/main" id="{B6236359-B3A5-4DFE-81D4-0B9750039090}"/>
              </a:ext>
            </a:extLst>
          </p:cNvPr>
          <p:cNvPicPr>
            <a:picLocks noChangeAspect="1"/>
          </p:cNvPicPr>
          <p:nvPr/>
        </p:nvPicPr>
        <p:blipFill>
          <a:blip r:embed="rId16"/>
          <a:stretch>
            <a:fillRect/>
          </a:stretch>
        </p:blipFill>
        <p:spPr>
          <a:xfrm>
            <a:off x="458883" y="5693379"/>
            <a:ext cx="3073856" cy="69985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235123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graphicEl>
                                              <a:dgm id="{0664ED57-19E0-48AA-8845-F92AB19CB7C2}"/>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graphicEl>
                                              <a:dgm id="{2F012053-EABA-4BFF-BD4C-ACCB269D88EC}"/>
                                            </p:graphic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graphicEl>
                                              <a:dgm id="{5B5A01E4-2218-4D94-81CE-0694A833D0EA}"/>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graphicEl>
                                              <a:dgm id="{22CC0818-BA99-4BF6-9CA5-E0DDF87981DB}"/>
                                            </p:graphic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55" grpId="0"/>
      <p:bldGraphic spid="3" grpId="0" uiExpand="1">
        <p:bldSub>
          <a:bldDgm bld="one"/>
        </p:bldSub>
      </p:bldGraphic>
      <p:bldP spid="78" grpId="0" animBg="1"/>
      <p:bldP spid="2" grpId="0" animBg="1"/>
      <p:bldP spid="23" grpId="0" animBg="1"/>
      <p:bldP spid="2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itle 28">
            <a:extLst>
              <a:ext uri="{FF2B5EF4-FFF2-40B4-BE49-F238E27FC236}">
                <a16:creationId xmlns:a16="http://schemas.microsoft.com/office/drawing/2014/main" id="{5F9324C3-1B1E-4701-9CC1-FAE887CA9537}"/>
              </a:ext>
            </a:extLst>
          </p:cNvPr>
          <p:cNvSpPr>
            <a:spLocks noGrp="1"/>
          </p:cNvSpPr>
          <p:nvPr>
            <p:ph type="title"/>
          </p:nvPr>
        </p:nvSpPr>
        <p:spPr>
          <a:xfrm>
            <a:off x="4222067" y="1026076"/>
            <a:ext cx="5902968" cy="553982"/>
          </a:xfrm>
        </p:spPr>
        <p:txBody>
          <a:bodyPr/>
          <a:lstStyle/>
          <a:p>
            <a:pPr algn="l"/>
            <a:r>
              <a:rPr lang="en-US"/>
              <a:t>Azure SQL Database</a:t>
            </a:r>
          </a:p>
        </p:txBody>
      </p:sp>
      <p:sp>
        <p:nvSpPr>
          <p:cNvPr id="55" name="Rectangle 54">
            <a:extLst>
              <a:ext uri="{FF2B5EF4-FFF2-40B4-BE49-F238E27FC236}">
                <a16:creationId xmlns:a16="http://schemas.microsoft.com/office/drawing/2014/main" id="{29D0180E-B803-47F1-8FF6-A4203439AA80}"/>
              </a:ext>
            </a:extLst>
          </p:cNvPr>
          <p:cNvSpPr/>
          <p:nvPr/>
        </p:nvSpPr>
        <p:spPr>
          <a:xfrm>
            <a:off x="4141466" y="1590023"/>
            <a:ext cx="7381452" cy="338542"/>
          </a:xfrm>
          <a:prstGeom prst="rect">
            <a:avLst/>
          </a:prstGeom>
        </p:spPr>
        <p:txBody>
          <a:bodyPr wrap="square" lIns="91427" tIns="45713" rIns="91427" bIns="45713" anchor="t">
            <a:spAutoFit/>
          </a:bodyPr>
          <a:lstStyle/>
          <a:p>
            <a:pPr defTabSz="914048">
              <a:spcAft>
                <a:spcPts val="800"/>
              </a:spcAft>
              <a:defRPr/>
            </a:pPr>
            <a:r>
              <a:rPr lang="en-US" sz="1600" kern="0">
                <a:solidFill>
                  <a:srgbClr val="0078D4"/>
                </a:solidFill>
                <a:latin typeface="Segoe UI Semibold"/>
              </a:rPr>
              <a:t>Best for </a:t>
            </a:r>
            <a:r>
              <a:rPr lang="en-US" sz="1600" kern="0">
                <a:gradFill>
                  <a:gsLst>
                    <a:gs pos="1770">
                      <a:srgbClr val="1A1A1A"/>
                    </a:gs>
                    <a:gs pos="16000">
                      <a:srgbClr val="1A1A1A"/>
                    </a:gs>
                  </a:gsLst>
                  <a:lin ang="0" scaled="0"/>
                </a:gradFill>
                <a:latin typeface="Segoe UI Semibold"/>
              </a:rPr>
              <a:t>modern cloud applications</a:t>
            </a:r>
            <a:endParaRPr lang="en-US" sz="1600" kern="0">
              <a:gradFill>
                <a:gsLst>
                  <a:gs pos="1770">
                    <a:srgbClr val="1A1A1A"/>
                  </a:gs>
                  <a:gs pos="16000">
                    <a:srgbClr val="1A1A1A"/>
                  </a:gs>
                </a:gsLst>
                <a:lin ang="0" scaled="0"/>
              </a:gradFill>
              <a:latin typeface="Segoe UI Semibold"/>
              <a:cs typeface="Segoe UI Semibold"/>
            </a:endParaRPr>
          </a:p>
        </p:txBody>
      </p:sp>
      <p:grpSp>
        <p:nvGrpSpPr>
          <p:cNvPr id="68" name="Group 67">
            <a:extLst>
              <a:ext uri="{FF2B5EF4-FFF2-40B4-BE49-F238E27FC236}">
                <a16:creationId xmlns:a16="http://schemas.microsoft.com/office/drawing/2014/main" id="{14901030-DDD7-4E2F-821D-1C50F7309C8C}"/>
              </a:ext>
            </a:extLst>
          </p:cNvPr>
          <p:cNvGrpSpPr/>
          <p:nvPr/>
        </p:nvGrpSpPr>
        <p:grpSpPr>
          <a:xfrm>
            <a:off x="296385" y="351145"/>
            <a:ext cx="3408949" cy="4752477"/>
            <a:chOff x="629690" y="5072901"/>
            <a:chExt cx="2786657" cy="678573"/>
          </a:xfrm>
        </p:grpSpPr>
        <p:sp>
          <p:nvSpPr>
            <p:cNvPr id="69" name="Freeform: Shape 68">
              <a:extLst>
                <a:ext uri="{FF2B5EF4-FFF2-40B4-BE49-F238E27FC236}">
                  <a16:creationId xmlns:a16="http://schemas.microsoft.com/office/drawing/2014/main" id="{E6B52E60-ECDE-41D3-B2B6-D1C6D3C393F9}"/>
                </a:ext>
              </a:extLst>
            </p:cNvPr>
            <p:cNvSpPr/>
            <p:nvPr/>
          </p:nvSpPr>
          <p:spPr>
            <a:xfrm>
              <a:off x="629690" y="5152619"/>
              <a:ext cx="2786657" cy="59885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marL="336145" indent="-336145" defTabSz="914314">
                <a:buFont typeface="Arial" panose="020B0604020202020204" pitchFamily="34" charset="0"/>
                <a:buChar char="•"/>
              </a:pPr>
              <a:r>
                <a:rPr lang="en-US" sz="1568">
                  <a:solidFill>
                    <a:srgbClr val="000000"/>
                  </a:solidFill>
                  <a:latin typeface="Segoe UI"/>
                </a:rPr>
                <a:t>I want to build a modern multi-tenant SaaS app </a:t>
              </a:r>
            </a:p>
            <a:p>
              <a:pPr marL="336145" indent="-336145" defTabSz="914314">
                <a:buFont typeface="Arial" panose="020B0604020202020204" pitchFamily="34" charset="0"/>
                <a:buChar char="•"/>
              </a:pPr>
              <a:r>
                <a:rPr lang="en-US" sz="1568">
                  <a:solidFill>
                    <a:srgbClr val="000000"/>
                  </a:solidFill>
                  <a:latin typeface="Segoe UI"/>
                </a:rPr>
                <a:t>I want to use a database with dedicated resources and predictable performance</a:t>
              </a:r>
            </a:p>
            <a:p>
              <a:pPr marL="336145" indent="-336145" defTabSz="914314">
                <a:buFont typeface="Arial" panose="020B0604020202020204" pitchFamily="34" charset="0"/>
                <a:buChar char="•"/>
              </a:pPr>
              <a:r>
                <a:rPr lang="en-US" sz="1568">
                  <a:solidFill>
                    <a:srgbClr val="000000"/>
                  </a:solidFill>
                  <a:latin typeface="Segoe UI"/>
                </a:rPr>
                <a:t>I want to independently scale compute and storage in my database</a:t>
              </a:r>
            </a:p>
            <a:p>
              <a:pPr marL="336145" indent="-336145" defTabSz="914314">
                <a:buFont typeface="Arial" panose="020B0604020202020204" pitchFamily="34" charset="0"/>
                <a:buChar char="•"/>
              </a:pPr>
              <a:r>
                <a:rPr lang="en-US" sz="1568">
                  <a:solidFill>
                    <a:srgbClr val="000000"/>
                  </a:solidFill>
                  <a:latin typeface="Segoe UI"/>
                </a:rPr>
                <a:t>I want to have unlimited databases storage when I need it</a:t>
              </a:r>
            </a:p>
            <a:p>
              <a:pPr marL="336145" indent="-336145" defTabSz="914314">
                <a:buFont typeface="Arial" panose="020B0604020202020204" pitchFamily="34" charset="0"/>
                <a:buChar char="•"/>
              </a:pPr>
              <a:r>
                <a:rPr lang="en-US" sz="1568">
                  <a:solidFill>
                    <a:srgbClr val="000000"/>
                  </a:solidFill>
                  <a:latin typeface="Segoe UI"/>
                </a:rPr>
                <a:t>I want to build a mission critical application with highest uptime</a:t>
              </a:r>
            </a:p>
            <a:p>
              <a:pPr marL="336145" indent="-336145" defTabSz="914314">
                <a:buFont typeface="Arial" panose="020B0604020202020204" pitchFamily="34" charset="0"/>
                <a:buChar char="•"/>
              </a:pPr>
              <a:r>
                <a:rPr lang="en-US" sz="1568">
                  <a:solidFill>
                    <a:srgbClr val="000000"/>
                  </a:solidFill>
                  <a:latin typeface="Segoe UI"/>
                </a:rPr>
                <a:t>I want to integrate Azure services into my applications</a:t>
              </a:r>
            </a:p>
            <a:p>
              <a:pPr marL="336145" indent="-336145" defTabSz="914314">
                <a:buFont typeface="Arial" panose="020B0604020202020204" pitchFamily="34" charset="0"/>
                <a:buChar char="•"/>
              </a:pPr>
              <a:endParaRPr lang="en-US" sz="1568">
                <a:solidFill>
                  <a:srgbClr val="000000"/>
                </a:solidFill>
                <a:latin typeface="Segoe UI"/>
              </a:endParaRPr>
            </a:p>
            <a:p>
              <a:pPr defTabSz="914314"/>
              <a:endParaRPr lang="en-US" sz="1568">
                <a:solidFill>
                  <a:srgbClr val="000000"/>
                </a:solidFill>
                <a:latin typeface="Segoe UI"/>
              </a:endParaRPr>
            </a:p>
          </p:txBody>
        </p:sp>
        <p:sp>
          <p:nvSpPr>
            <p:cNvPr id="70" name="Freeform: Shape 69">
              <a:extLst>
                <a:ext uri="{FF2B5EF4-FFF2-40B4-BE49-F238E27FC236}">
                  <a16:creationId xmlns:a16="http://schemas.microsoft.com/office/drawing/2014/main" id="{D00CCA5A-FA26-4D3E-8807-DD6F5BAC1361}"/>
                </a:ext>
              </a:extLst>
            </p:cNvPr>
            <p:cNvSpPr/>
            <p:nvPr/>
          </p:nvSpPr>
          <p:spPr>
            <a:xfrm>
              <a:off x="1250439" y="5072901"/>
              <a:ext cx="2157657" cy="7971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3200" kern="0">
                  <a:gradFill>
                    <a:gsLst>
                      <a:gs pos="0">
                        <a:srgbClr val="FFFFFF"/>
                      </a:gs>
                      <a:gs pos="100000">
                        <a:srgbClr val="FFFFFF"/>
                      </a:gs>
                    </a:gsLst>
                    <a:lin ang="5400000" scaled="0"/>
                  </a:gradFill>
                  <a:latin typeface="Segoe UI"/>
                  <a:cs typeface="Segoe UI" pitchFamily="34" charset="0"/>
                </a:rPr>
                <a:t>Challenges</a:t>
              </a:r>
            </a:p>
          </p:txBody>
        </p:sp>
      </p:grpSp>
      <p:graphicFrame>
        <p:nvGraphicFramePr>
          <p:cNvPr id="3" name="Diagram 2">
            <a:extLst>
              <a:ext uri="{FF2B5EF4-FFF2-40B4-BE49-F238E27FC236}">
                <a16:creationId xmlns:a16="http://schemas.microsoft.com/office/drawing/2014/main" id="{16C6641C-105F-4711-A108-93B0BC22430F}"/>
              </a:ext>
            </a:extLst>
          </p:cNvPr>
          <p:cNvGraphicFramePr/>
          <p:nvPr/>
        </p:nvGraphicFramePr>
        <p:xfrm>
          <a:off x="3768769" y="2151174"/>
          <a:ext cx="8126847" cy="40590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8" name="Freeform: Shape 77">
            <a:extLst>
              <a:ext uri="{FF2B5EF4-FFF2-40B4-BE49-F238E27FC236}">
                <a16:creationId xmlns:a16="http://schemas.microsoft.com/office/drawing/2014/main" id="{ABC6E835-EE23-4C19-9ABD-3FD6485DEEE1}"/>
              </a:ext>
            </a:extLst>
          </p:cNvPr>
          <p:cNvSpPr/>
          <p:nvPr/>
        </p:nvSpPr>
        <p:spPr>
          <a:xfrm>
            <a:off x="312837" y="4996295"/>
            <a:ext cx="3382402" cy="491814"/>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2745" kern="0">
                <a:gradFill>
                  <a:gsLst>
                    <a:gs pos="0">
                      <a:srgbClr val="FFFFFF"/>
                    </a:gs>
                    <a:gs pos="100000">
                      <a:srgbClr val="FFFFFF"/>
                    </a:gs>
                  </a:gsLst>
                  <a:lin ang="5400000" scaled="0"/>
                </a:gradFill>
                <a:latin typeface="Segoe UI"/>
                <a:cs typeface="Segoe UI" pitchFamily="34" charset="0"/>
              </a:rPr>
              <a:t>Customer example</a:t>
            </a:r>
          </a:p>
        </p:txBody>
      </p:sp>
      <p:pic>
        <p:nvPicPr>
          <p:cNvPr id="1026" name="Picture 2" descr="Image result for road icon">
            <a:extLst>
              <a:ext uri="{FF2B5EF4-FFF2-40B4-BE49-F238E27FC236}">
                <a16:creationId xmlns:a16="http://schemas.microsoft.com/office/drawing/2014/main" id="{48E6B510-0F31-468F-9705-9B250608F781}"/>
              </a:ext>
            </a:extLst>
          </p:cNvPr>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6385" y="351164"/>
            <a:ext cx="749617" cy="558314"/>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56A357A-7D4A-4243-A88E-BECFD1D046F8}"/>
              </a:ext>
            </a:extLst>
          </p:cNvPr>
          <p:cNvGrpSpPr/>
          <p:nvPr/>
        </p:nvGrpSpPr>
        <p:grpSpPr>
          <a:xfrm>
            <a:off x="4249182" y="388184"/>
            <a:ext cx="5805897" cy="558320"/>
            <a:chOff x="4334386" y="395471"/>
            <a:chExt cx="5922317" cy="569515"/>
          </a:xfrm>
        </p:grpSpPr>
        <p:sp>
          <p:nvSpPr>
            <p:cNvPr id="77" name="Rectangle 76">
              <a:extLst>
                <a:ext uri="{FF2B5EF4-FFF2-40B4-BE49-F238E27FC236}">
                  <a16:creationId xmlns:a16="http://schemas.microsoft.com/office/drawing/2014/main" id="{AD52D645-5080-4510-B41B-C4D39B9B1B3B}"/>
                </a:ext>
              </a:extLst>
            </p:cNvPr>
            <p:cNvSpPr/>
            <p:nvPr/>
          </p:nvSpPr>
          <p:spPr>
            <a:xfrm>
              <a:off x="4938150" y="395471"/>
              <a:ext cx="5318553" cy="569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3200" kern="0">
                  <a:gradFill>
                    <a:gsLst>
                      <a:gs pos="0">
                        <a:srgbClr val="FFFFFF"/>
                      </a:gs>
                      <a:gs pos="100000">
                        <a:srgbClr val="FFFFFF"/>
                      </a:gs>
                    </a:gsLst>
                    <a:lin ang="5400000" scaled="0"/>
                  </a:gradFill>
                  <a:latin typeface="Segoe UI"/>
                  <a:cs typeface="Segoe UI" pitchFamily="34" charset="0"/>
                </a:rPr>
                <a:t>Solution</a:t>
              </a:r>
              <a:endParaRPr lang="en-US" sz="2000" b="1" kern="0">
                <a:solidFill>
                  <a:srgbClr val="9BF00B">
                    <a:lumMod val="75000"/>
                  </a:srgbClr>
                </a:solidFill>
                <a:latin typeface="Segoe UI Semibold"/>
                <a:cs typeface="Segoe UI Semibold" panose="020B0502040204020203" pitchFamily="34" charset="0"/>
              </a:endParaRPr>
            </a:p>
          </p:txBody>
        </p:sp>
        <p:pic>
          <p:nvPicPr>
            <p:cNvPr id="1028" name="Picture 4" descr="See the source image">
              <a:extLst>
                <a:ext uri="{FF2B5EF4-FFF2-40B4-BE49-F238E27FC236}">
                  <a16:creationId xmlns:a16="http://schemas.microsoft.com/office/drawing/2014/main" id="{EEABFCE9-EA0C-4A98-A8B8-8C838AD66327}"/>
                </a:ext>
              </a:extLst>
            </p:cNvPr>
            <p:cNvPicPr>
              <a:picLocks noChangeAspect="1" noChangeArrowheads="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34386" y="395471"/>
              <a:ext cx="569515" cy="569515"/>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75C87E3B-68AF-42FE-BC35-E0C70468820D}"/>
              </a:ext>
            </a:extLst>
          </p:cNvPr>
          <p:cNvSpPr/>
          <p:nvPr/>
        </p:nvSpPr>
        <p:spPr bwMode="auto">
          <a:xfrm>
            <a:off x="296385" y="336810"/>
            <a:ext cx="3398855" cy="4381488"/>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032B6FB3-D0E8-4E01-9FDC-B7CC5728A2EF}"/>
              </a:ext>
            </a:extLst>
          </p:cNvPr>
          <p:cNvPicPr>
            <a:picLocks noChangeAspect="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50676" y="2336539"/>
            <a:ext cx="1319539" cy="1319539"/>
          </a:xfrm>
          <a:prstGeom prst="rect">
            <a:avLst/>
          </a:prstGeom>
        </p:spPr>
      </p:pic>
      <p:pic>
        <p:nvPicPr>
          <p:cNvPr id="21" name="Graphic 20">
            <a:extLst>
              <a:ext uri="{FF2B5EF4-FFF2-40B4-BE49-F238E27FC236}">
                <a16:creationId xmlns:a16="http://schemas.microsoft.com/office/drawing/2014/main" id="{0FF49DF9-6F6E-41BB-93A5-7ADF26EF03C7}"/>
              </a:ext>
            </a:extLst>
          </p:cNvPr>
          <p:cNvPicPr>
            <a:picLocks noChangeAspect="1"/>
          </p:cNvPicPr>
          <p:nvPr/>
        </p:nvPicPr>
        <p:blipFill>
          <a:blip r:embed="rId12">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47867" y="4718298"/>
            <a:ext cx="1319539" cy="1319539"/>
          </a:xfrm>
          <a:prstGeom prst="rect">
            <a:avLst/>
          </a:prstGeom>
        </p:spPr>
      </p:pic>
      <p:sp>
        <p:nvSpPr>
          <p:cNvPr id="23" name="Rectangle 22">
            <a:extLst>
              <a:ext uri="{FF2B5EF4-FFF2-40B4-BE49-F238E27FC236}">
                <a16:creationId xmlns:a16="http://schemas.microsoft.com/office/drawing/2014/main" id="{EF658551-98D5-485F-B6DB-772C0B4B3635}"/>
              </a:ext>
            </a:extLst>
          </p:cNvPr>
          <p:cNvSpPr/>
          <p:nvPr/>
        </p:nvSpPr>
        <p:spPr bwMode="auto">
          <a:xfrm>
            <a:off x="4141466" y="388184"/>
            <a:ext cx="7872688" cy="6258211"/>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10C57CBA-3224-4CE5-BC24-411FA727BECA}"/>
              </a:ext>
            </a:extLst>
          </p:cNvPr>
          <p:cNvSpPr/>
          <p:nvPr/>
        </p:nvSpPr>
        <p:spPr bwMode="auto">
          <a:xfrm>
            <a:off x="312837" y="4996295"/>
            <a:ext cx="3382402" cy="1650100"/>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2" name="Graphic 21">
            <a:extLst>
              <a:ext uri="{FF2B5EF4-FFF2-40B4-BE49-F238E27FC236}">
                <a16:creationId xmlns:a16="http://schemas.microsoft.com/office/drawing/2014/main" id="{49D69853-70A8-4DD0-B617-51E306E8617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476603" y="614710"/>
            <a:ext cx="1288850" cy="1288850"/>
          </a:xfrm>
          <a:prstGeom prst="rect">
            <a:avLst/>
          </a:prstGeom>
        </p:spPr>
      </p:pic>
      <p:pic>
        <p:nvPicPr>
          <p:cNvPr id="26" name="Picture 25">
            <a:extLst>
              <a:ext uri="{FF2B5EF4-FFF2-40B4-BE49-F238E27FC236}">
                <a16:creationId xmlns:a16="http://schemas.microsoft.com/office/drawing/2014/main" id="{9D3F8014-C925-408F-91D5-59C0CB6D50EB}"/>
              </a:ext>
            </a:extLst>
          </p:cNvPr>
          <p:cNvPicPr>
            <a:picLocks noChangeAspect="1"/>
          </p:cNvPicPr>
          <p:nvPr/>
        </p:nvPicPr>
        <p:blipFill>
          <a:blip r:embed="rId16"/>
          <a:stretch>
            <a:fillRect/>
          </a:stretch>
        </p:blipFill>
        <p:spPr>
          <a:xfrm>
            <a:off x="591454" y="5702561"/>
            <a:ext cx="2808715" cy="67055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536341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graphicEl>
                                              <a:dgm id="{0664ED57-19E0-48AA-8845-F92AB19CB7C2}"/>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graphicEl>
                                              <a:dgm id="{2F012053-EABA-4BFF-BD4C-ACCB269D88EC}"/>
                                            </p:graphic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graphicEl>
                                              <a:dgm id="{5B5A01E4-2218-4D94-81CE-0694A833D0EA}"/>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graphicEl>
                                              <a:dgm id="{22CC0818-BA99-4BF6-9CA5-E0DDF87981DB}"/>
                                            </p:graphic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55" grpId="0"/>
      <p:bldGraphic spid="3" grpId="0" uiExpand="1">
        <p:bldSub>
          <a:bldDgm bld="one"/>
        </p:bldSub>
      </p:bldGraphic>
      <p:bldP spid="78" grpId="0" animBg="1"/>
      <p:bldP spid="2" grpId="0" animBg="1"/>
      <p:bldP spid="23" grpId="0" animBg="1"/>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a:extLst>
              <a:ext uri="{FF2B5EF4-FFF2-40B4-BE49-F238E27FC236}">
                <a16:creationId xmlns:a16="http://schemas.microsoft.com/office/drawing/2014/main" id="{9FC615A4-6FC5-9E49-9C88-117692FD4D78}"/>
              </a:ext>
            </a:extLst>
          </p:cNvPr>
          <p:cNvSpPr/>
          <p:nvPr/>
        </p:nvSpPr>
        <p:spPr>
          <a:xfrm>
            <a:off x="3536980" y="970499"/>
            <a:ext cx="2853557" cy="384721"/>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Managed instances</a:t>
            </a:r>
            <a:endParaRPr kumimoji="0" lang="en-US" sz="24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sp>
        <p:nvSpPr>
          <p:cNvPr id="2" name="Title 1">
            <a:extLst>
              <a:ext uri="{FF2B5EF4-FFF2-40B4-BE49-F238E27FC236}">
                <a16:creationId xmlns:a16="http://schemas.microsoft.com/office/drawing/2014/main" id="{92AD216C-4109-46DF-A51A-B30113BFAFB5}"/>
              </a:ext>
            </a:extLst>
          </p:cNvPr>
          <p:cNvSpPr>
            <a:spLocks noGrp="1"/>
          </p:cNvSpPr>
          <p:nvPr>
            <p:ph type="title"/>
          </p:nvPr>
        </p:nvSpPr>
        <p:spPr>
          <a:xfrm>
            <a:off x="418476" y="319566"/>
            <a:ext cx="11288843" cy="553997"/>
          </a:xfrm>
        </p:spPr>
        <p:txBody>
          <a:bodyPr/>
          <a:lstStyle/>
          <a:p>
            <a:pPr algn="ctr"/>
            <a:r>
              <a:rPr lang="en-GB"/>
              <a:t>Azure SQL  </a:t>
            </a:r>
            <a:endParaRPr lang="en-US"/>
          </a:p>
        </p:txBody>
      </p:sp>
      <p:sp>
        <p:nvSpPr>
          <p:cNvPr id="9" name="Text Placeholder 8">
            <a:extLst>
              <a:ext uri="{FF2B5EF4-FFF2-40B4-BE49-F238E27FC236}">
                <a16:creationId xmlns:a16="http://schemas.microsoft.com/office/drawing/2014/main" id="{E134618D-12A3-4235-AEFD-E193F4C64699}"/>
              </a:ext>
            </a:extLst>
          </p:cNvPr>
          <p:cNvSpPr>
            <a:spLocks noGrp="1"/>
          </p:cNvSpPr>
          <p:nvPr>
            <p:ph type="body" sz="quarter" idx="4294967295"/>
          </p:nvPr>
        </p:nvSpPr>
        <p:spPr>
          <a:xfrm>
            <a:off x="3175959" y="1380405"/>
            <a:ext cx="3575600" cy="1159292"/>
          </a:xfrm>
        </p:spPr>
        <p:txBody>
          <a:bodyPr vert="horz" wrap="square" lIns="91440" tIns="45720" rIns="91440" bIns="45720" rtlCol="0">
            <a:spAutoFit/>
          </a:bodyPr>
          <a:lstStyle/>
          <a:p>
            <a:pPr marL="0" indent="0" algn="ctr" defTabSz="914377">
              <a:spcBef>
                <a:spcPts val="0"/>
              </a:spcBef>
              <a:spcAft>
                <a:spcPts val="800"/>
              </a:spcAft>
              <a:buSzTx/>
              <a:buNone/>
            </a:pPr>
            <a:r>
              <a:rPr lang="en-US" sz="1400" kern="0">
                <a:gradFill>
                  <a:gsLst>
                    <a:gs pos="1770">
                      <a:schemeClr val="tx1"/>
                    </a:gs>
                    <a:gs pos="16000">
                      <a:schemeClr val="tx1"/>
                    </a:gs>
                  </a:gsLst>
                  <a:lin ang="0" scaled="0"/>
                </a:gradFill>
                <a:latin typeface="+mj-lt"/>
                <a:cs typeface="+mn-cs"/>
              </a:rPr>
              <a:t>Best for most lift-and-shift migrations to the cloud</a:t>
            </a:r>
          </a:p>
          <a:p>
            <a:pPr marL="0" indent="0" algn="ctr" defTabSz="914377">
              <a:spcBef>
                <a:spcPts val="0"/>
              </a:spcBef>
              <a:spcAft>
                <a:spcPts val="800"/>
              </a:spcAft>
              <a:buSzTx/>
              <a:buNone/>
            </a:pPr>
            <a:r>
              <a:rPr lang="en-US" sz="1400" kern="0">
                <a:gradFill>
                  <a:gsLst>
                    <a:gs pos="1770">
                      <a:schemeClr val="tx1"/>
                    </a:gs>
                    <a:gs pos="16000">
                      <a:schemeClr val="tx1"/>
                    </a:gs>
                  </a:gsLst>
                  <a:lin ang="0" scaled="0"/>
                </a:gradFill>
                <a:latin typeface="+mj-lt"/>
                <a:cs typeface="+mn-cs"/>
              </a:rPr>
              <a:t> </a:t>
            </a:r>
          </a:p>
          <a:p>
            <a:pPr marL="0" indent="0" algn="ctr" defTabSz="914377">
              <a:spcBef>
                <a:spcPts val="0"/>
              </a:spcBef>
              <a:spcAft>
                <a:spcPts val="800"/>
              </a:spcAft>
              <a:buSzTx/>
              <a:buNone/>
            </a:pPr>
            <a:endParaRPr lang="en-US" sz="1400" kern="0">
              <a:gradFill>
                <a:gsLst>
                  <a:gs pos="1770">
                    <a:schemeClr val="tx1"/>
                  </a:gs>
                  <a:gs pos="16000">
                    <a:schemeClr val="tx1"/>
                  </a:gs>
                </a:gsLst>
                <a:lin ang="0" scaled="0"/>
              </a:gradFill>
              <a:latin typeface="+mj-lt"/>
              <a:cs typeface="+mn-cs"/>
            </a:endParaRPr>
          </a:p>
        </p:txBody>
      </p:sp>
      <p:grpSp>
        <p:nvGrpSpPr>
          <p:cNvPr id="5" name="Group 4">
            <a:extLst>
              <a:ext uri="{FF2B5EF4-FFF2-40B4-BE49-F238E27FC236}">
                <a16:creationId xmlns:a16="http://schemas.microsoft.com/office/drawing/2014/main" id="{FC0CEB49-C21E-4440-B952-AA650AE84054}"/>
              </a:ext>
            </a:extLst>
          </p:cNvPr>
          <p:cNvGrpSpPr/>
          <p:nvPr/>
        </p:nvGrpSpPr>
        <p:grpSpPr>
          <a:xfrm>
            <a:off x="-74139" y="970499"/>
            <a:ext cx="2790220" cy="1121504"/>
            <a:chOff x="271651" y="869974"/>
            <a:chExt cx="2092665" cy="841128"/>
          </a:xfrm>
        </p:grpSpPr>
        <p:sp>
          <p:nvSpPr>
            <p:cNvPr id="85" name="Rectangle 84">
              <a:extLst>
                <a:ext uri="{FF2B5EF4-FFF2-40B4-BE49-F238E27FC236}">
                  <a16:creationId xmlns:a16="http://schemas.microsoft.com/office/drawing/2014/main" id="{CDAD9DB7-3ECE-4141-B0C5-5152B51D3E24}"/>
                </a:ext>
              </a:extLst>
            </p:cNvPr>
            <p:cNvSpPr/>
            <p:nvPr/>
          </p:nvSpPr>
          <p:spPr>
            <a:xfrm>
              <a:off x="327255" y="869974"/>
              <a:ext cx="2037061" cy="288541"/>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SQL virtual machines</a:t>
              </a:r>
            </a:p>
          </p:txBody>
        </p:sp>
        <p:sp>
          <p:nvSpPr>
            <p:cNvPr id="39" name="Rectangle 38">
              <a:extLst>
                <a:ext uri="{FF2B5EF4-FFF2-40B4-BE49-F238E27FC236}">
                  <a16:creationId xmlns:a16="http://schemas.microsoft.com/office/drawing/2014/main" id="{1BC88B79-87FD-4949-B38D-B84A04A3688D}"/>
                </a:ext>
              </a:extLst>
            </p:cNvPr>
            <p:cNvSpPr/>
            <p:nvPr/>
          </p:nvSpPr>
          <p:spPr>
            <a:xfrm>
              <a:off x="271651" y="1157104"/>
              <a:ext cx="1914858" cy="553998"/>
            </a:xfrm>
            <a:prstGeom prst="rect">
              <a:avLst/>
            </a:prstGeom>
          </p:spPr>
          <p:txBody>
            <a:bodyPr wrap="square" lIns="91440" tIns="45720" rIns="91440" bIns="45720" anchor="t">
              <a:spAutoFit/>
            </a:bodyPr>
            <a:lstStyle/>
            <a:p>
              <a:pPr marL="0" marR="0" lvl="0" indent="0" algn="ctr" defTabSz="914377" rtl="0" eaLnBrk="1" fontAlgn="auto" latinLnBrk="0" hangingPunct="1">
                <a:lnSpc>
                  <a:spcPct val="100000"/>
                </a:lnSpc>
                <a:spcBef>
                  <a:spcPts val="0"/>
                </a:spcBef>
                <a:spcAft>
                  <a:spcPts val="800"/>
                </a:spcAft>
                <a:buClrTx/>
                <a:buSzTx/>
                <a:buFontTx/>
                <a:buNone/>
                <a:tabLst/>
                <a:defRPr/>
              </a:pPr>
              <a:r>
                <a:rPr kumimoji="0" lang="en-US" sz="1400" b="0" i="0" u="none" strike="noStrike" kern="0" cap="none" spc="0" normalizeH="0" baseline="0" noProof="0">
                  <a:ln>
                    <a:noFill/>
                  </a:ln>
                  <a:gradFill>
                    <a:gsLst>
                      <a:gs pos="1770">
                        <a:srgbClr val="1A1A1A"/>
                      </a:gs>
                      <a:gs pos="16000">
                        <a:srgbClr val="1A1A1A"/>
                      </a:gs>
                    </a:gsLst>
                    <a:lin ang="0" scaled="0"/>
                  </a:gradFill>
                  <a:effectLst/>
                  <a:uLnTx/>
                  <a:uFillTx/>
                  <a:latin typeface="Segoe UI Semibold"/>
                  <a:ea typeface="+mn-ea"/>
                  <a:cs typeface="+mn-cs"/>
                </a:rPr>
                <a:t>Best for migrations and applications requiring OS-level access</a:t>
              </a:r>
              <a:endParaRPr kumimoji="0" lang="en-US" sz="1400" b="0" i="0" u="none" strike="noStrike" kern="0" cap="none" spc="0" normalizeH="0" baseline="0" noProof="0">
                <a:ln>
                  <a:noFill/>
                </a:ln>
                <a:gradFill>
                  <a:gsLst>
                    <a:gs pos="1770">
                      <a:srgbClr val="1A1A1A"/>
                    </a:gs>
                    <a:gs pos="16000">
                      <a:srgbClr val="1A1A1A"/>
                    </a:gs>
                  </a:gsLst>
                  <a:lin ang="0" scaled="0"/>
                </a:gradFill>
                <a:effectLst/>
                <a:uLnTx/>
                <a:uFillTx/>
                <a:latin typeface="Segoe UI Semibold"/>
                <a:ea typeface="+mn-ea"/>
                <a:cs typeface="Segoe UI Semibold"/>
              </a:endParaRPr>
            </a:p>
          </p:txBody>
        </p:sp>
        <p:cxnSp>
          <p:nvCxnSpPr>
            <p:cNvPr id="84" name="Straight Connector 83">
              <a:extLst>
                <a:ext uri="{FF2B5EF4-FFF2-40B4-BE49-F238E27FC236}">
                  <a16:creationId xmlns:a16="http://schemas.microsoft.com/office/drawing/2014/main" id="{13A893AD-FD20-4869-9AE5-73A151CD612C}"/>
                </a:ext>
              </a:extLst>
            </p:cNvPr>
            <p:cNvCxnSpPr>
              <a:cxnSpLocks/>
            </p:cNvCxnSpPr>
            <p:nvPr/>
          </p:nvCxnSpPr>
          <p:spPr>
            <a:xfrm flipV="1">
              <a:off x="1128023" y="1619248"/>
              <a:ext cx="148263" cy="81067"/>
            </a:xfrm>
            <a:prstGeom prst="line">
              <a:avLst/>
            </a:prstGeom>
            <a:solidFill>
              <a:srgbClr val="4CB1FF"/>
            </a:solid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2C82175E-FE05-4B66-AE1B-CD8C67DD6803}"/>
              </a:ext>
            </a:extLst>
          </p:cNvPr>
          <p:cNvSpPr/>
          <p:nvPr/>
        </p:nvSpPr>
        <p:spPr>
          <a:xfrm>
            <a:off x="8316986" y="970500"/>
            <a:ext cx="2853557" cy="384721"/>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Databases</a:t>
            </a:r>
            <a:endParaRPr kumimoji="0" lang="en-US" sz="24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sp>
        <p:nvSpPr>
          <p:cNvPr id="37" name="Text Placeholder 8">
            <a:extLst>
              <a:ext uri="{FF2B5EF4-FFF2-40B4-BE49-F238E27FC236}">
                <a16:creationId xmlns:a16="http://schemas.microsoft.com/office/drawing/2014/main" id="{6AB1C290-430F-4AE3-BD36-8939A6A4F804}"/>
              </a:ext>
            </a:extLst>
          </p:cNvPr>
          <p:cNvSpPr txBox="1">
            <a:spLocks/>
          </p:cNvSpPr>
          <p:nvPr/>
        </p:nvSpPr>
        <p:spPr>
          <a:xfrm>
            <a:off x="7448513" y="1368490"/>
            <a:ext cx="4576651" cy="523220"/>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400" b="0" i="0" u="none" strike="noStrike" kern="0" cap="none" spc="0" normalizeH="0" baseline="0" noProof="0">
                <a:ln>
                  <a:noFill/>
                </a:ln>
                <a:gradFill>
                  <a:gsLst>
                    <a:gs pos="1770">
                      <a:srgbClr val="1A1A1A"/>
                    </a:gs>
                    <a:gs pos="16000">
                      <a:srgbClr val="1A1A1A"/>
                    </a:gs>
                  </a:gsLst>
                  <a:lin ang="0" scaled="0"/>
                </a:gradFill>
                <a:effectLst/>
                <a:uLnTx/>
                <a:uFillTx/>
                <a:latin typeface="Segoe UI Semibold"/>
                <a:ea typeface="+mn-ea"/>
                <a:cs typeface="Segoe UI Semilight" panose="020B0402040204020203" pitchFamily="34" charset="0"/>
              </a:rPr>
              <a:t>Best for modern cloud applications. Hyperscale and serverless options are available</a:t>
            </a:r>
          </a:p>
        </p:txBody>
      </p:sp>
      <p:sp>
        <p:nvSpPr>
          <p:cNvPr id="54" name="Freeform: Shape 53">
            <a:extLst>
              <a:ext uri="{FF2B5EF4-FFF2-40B4-BE49-F238E27FC236}">
                <a16:creationId xmlns:a16="http://schemas.microsoft.com/office/drawing/2014/main" id="{C91675D6-94A6-4BD9-9813-EB8E7285E80C}"/>
              </a:ext>
            </a:extLst>
          </p:cNvPr>
          <p:cNvSpPr/>
          <p:nvPr/>
        </p:nvSpPr>
        <p:spPr>
          <a:xfrm>
            <a:off x="6137647" y="4263584"/>
            <a:ext cx="2516188" cy="1534312"/>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noFill/>
            <a:prstDash val="solid"/>
          </a:ln>
          <a:effectLst/>
        </p:spPr>
        <p:txBody>
          <a:bodyPr spcFirstLastPara="0" vert="horz" wrap="square" lIns="125481" tIns="125481" rIns="167309" bIns="188223" numCol="1" spcCol="1270" anchor="t" anchorCtr="0">
            <a:noAutofit/>
          </a:bodyPr>
          <a:lstStyle/>
          <a:p>
            <a:pPr marL="224049" marR="0" lvl="1" indent="-224049" algn="l" defTabSz="1045557" rtl="0" eaLnBrk="1" fontAlgn="auto" latinLnBrk="0" hangingPunct="1">
              <a:lnSpc>
                <a:spcPct val="100000"/>
              </a:lnSpc>
              <a:spcBef>
                <a:spcPts val="400"/>
              </a:spcBef>
              <a:spcAft>
                <a:spcPts val="0"/>
              </a:spcAft>
              <a:buClrTx/>
              <a:buSzTx/>
              <a:buFontTx/>
              <a:buChar char="•"/>
              <a:tabLst/>
              <a:defRPr/>
            </a:pPr>
            <a:endPar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F9E22514-0D6D-4900-B20C-A642E8F5FA6E}"/>
              </a:ext>
            </a:extLst>
          </p:cNvPr>
          <p:cNvGrpSpPr/>
          <p:nvPr/>
        </p:nvGrpSpPr>
        <p:grpSpPr>
          <a:xfrm>
            <a:off x="2672822" y="3688089"/>
            <a:ext cx="2151213" cy="2541129"/>
            <a:chOff x="601416" y="3327036"/>
            <a:chExt cx="2525800" cy="3057728"/>
          </a:xfrm>
        </p:grpSpPr>
        <p:sp>
          <p:nvSpPr>
            <p:cNvPr id="56" name="Freeform: Shape 55">
              <a:extLst>
                <a:ext uri="{FF2B5EF4-FFF2-40B4-BE49-F238E27FC236}">
                  <a16:creationId xmlns:a16="http://schemas.microsoft.com/office/drawing/2014/main" id="{06D705DA-F061-4EAC-95CF-32D96709B49B}"/>
                </a:ext>
              </a:extLst>
            </p:cNvPr>
            <p:cNvSpPr/>
            <p:nvPr/>
          </p:nvSpPr>
          <p:spPr>
            <a:xfrm>
              <a:off x="601416" y="3327036"/>
              <a:ext cx="2525800" cy="666623"/>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Single instance</a:t>
              </a:r>
            </a:p>
          </p:txBody>
        </p:sp>
        <p:sp>
          <p:nvSpPr>
            <p:cNvPr id="57" name="Freeform: Shape 56">
              <a:extLst>
                <a:ext uri="{FF2B5EF4-FFF2-40B4-BE49-F238E27FC236}">
                  <a16:creationId xmlns:a16="http://schemas.microsoft.com/office/drawing/2014/main" id="{26B8DA18-7B40-46E3-A1DE-70607AFB9AAE}"/>
                </a:ext>
              </a:extLst>
            </p:cNvPr>
            <p:cNvSpPr/>
            <p:nvPr/>
          </p:nvSpPr>
          <p:spPr>
            <a:xfrm>
              <a:off x="601416" y="3993659"/>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SQL Server surface area (vast majority)</a:t>
              </a:r>
            </a:p>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Native virtual network support</a:t>
              </a:r>
            </a:p>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Fully managed service</a:t>
              </a:r>
            </a:p>
          </p:txBody>
        </p:sp>
      </p:grpSp>
      <p:grpSp>
        <p:nvGrpSpPr>
          <p:cNvPr id="8" name="Group 7">
            <a:extLst>
              <a:ext uri="{FF2B5EF4-FFF2-40B4-BE49-F238E27FC236}">
                <a16:creationId xmlns:a16="http://schemas.microsoft.com/office/drawing/2014/main" id="{33D75913-4358-40CC-860D-2418EE9C7AD1}"/>
              </a:ext>
            </a:extLst>
          </p:cNvPr>
          <p:cNvGrpSpPr/>
          <p:nvPr/>
        </p:nvGrpSpPr>
        <p:grpSpPr>
          <a:xfrm>
            <a:off x="67864" y="3688089"/>
            <a:ext cx="2411139" cy="2541129"/>
            <a:chOff x="440902" y="5054460"/>
            <a:chExt cx="2476148" cy="2541129"/>
          </a:xfrm>
        </p:grpSpPr>
        <p:sp>
          <p:nvSpPr>
            <p:cNvPr id="60" name="Freeform: Shape 59">
              <a:extLst>
                <a:ext uri="{FF2B5EF4-FFF2-40B4-BE49-F238E27FC236}">
                  <a16:creationId xmlns:a16="http://schemas.microsoft.com/office/drawing/2014/main" id="{7A10C7FC-1F89-4C4A-9C94-D8CB5695857C}"/>
                </a:ext>
              </a:extLst>
            </p:cNvPr>
            <p:cNvSpPr/>
            <p:nvPr/>
          </p:nvSpPr>
          <p:spPr>
            <a:xfrm>
              <a:off x="440902" y="5608458"/>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SQL Server and OS server access</a:t>
              </a:r>
            </a:p>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Expansive SQL And OS version support</a:t>
              </a:r>
            </a:p>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Automated manageability features for SQL Server</a:t>
              </a:r>
            </a:p>
          </p:txBody>
        </p:sp>
        <p:sp>
          <p:nvSpPr>
            <p:cNvPr id="70" name="Freeform: Shape 69">
              <a:extLst>
                <a:ext uri="{FF2B5EF4-FFF2-40B4-BE49-F238E27FC236}">
                  <a16:creationId xmlns:a16="http://schemas.microsoft.com/office/drawing/2014/main" id="{B34713A0-BD10-40F6-8553-31EEB7E7FD8C}"/>
                </a:ext>
              </a:extLst>
            </p:cNvPr>
            <p:cNvSpPr/>
            <p:nvPr/>
          </p:nvSpPr>
          <p:spPr>
            <a:xfrm>
              <a:off x="440902" y="5054460"/>
              <a:ext cx="2476148" cy="55399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SQL virtual machine</a:t>
              </a:r>
            </a:p>
          </p:txBody>
        </p:sp>
      </p:grpSp>
      <p:grpSp>
        <p:nvGrpSpPr>
          <p:cNvPr id="10" name="Group 9">
            <a:extLst>
              <a:ext uri="{FF2B5EF4-FFF2-40B4-BE49-F238E27FC236}">
                <a16:creationId xmlns:a16="http://schemas.microsoft.com/office/drawing/2014/main" id="{50886245-05AD-49BE-9D12-21C5B5A75DE6}"/>
              </a:ext>
            </a:extLst>
          </p:cNvPr>
          <p:cNvGrpSpPr/>
          <p:nvPr/>
        </p:nvGrpSpPr>
        <p:grpSpPr>
          <a:xfrm>
            <a:off x="4964534" y="3676469"/>
            <a:ext cx="2366681" cy="2541129"/>
            <a:chOff x="6707137" y="5054460"/>
            <a:chExt cx="2476148" cy="2541129"/>
          </a:xfrm>
        </p:grpSpPr>
        <p:sp>
          <p:nvSpPr>
            <p:cNvPr id="63" name="Freeform: Shape 62">
              <a:extLst>
                <a:ext uri="{FF2B5EF4-FFF2-40B4-BE49-F238E27FC236}">
                  <a16:creationId xmlns:a16="http://schemas.microsoft.com/office/drawing/2014/main" id="{BC876974-8646-4CCF-BB23-59982B1EF2C7}"/>
                </a:ext>
              </a:extLst>
            </p:cNvPr>
            <p:cNvSpPr/>
            <p:nvPr/>
          </p:nvSpPr>
          <p:spPr>
            <a:xfrm>
              <a:off x="6707137" y="5608458"/>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167923" marR="0" lvl="1" indent="-167923" algn="l" defTabSz="783638" rtl="0" eaLnBrk="1" fontAlgn="auto" latinLnBrk="0" hangingPunct="1">
                <a:lnSpc>
                  <a:spcPct val="100000"/>
                </a:lnSpc>
                <a:spcBef>
                  <a:spcPts val="3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Pre-provision compute resources for migration</a:t>
              </a:r>
            </a:p>
            <a:p>
              <a:pPr marL="167923" marR="0" lvl="1" indent="-167923" algn="l" defTabSz="783638" rtl="0" eaLnBrk="1" fontAlgn="auto" latinLnBrk="0" hangingPunct="1">
                <a:lnSpc>
                  <a:spcPct val="100000"/>
                </a:lnSpc>
                <a:spcBef>
                  <a:spcPts val="3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Enables cost-efficient migration.</a:t>
              </a:r>
            </a:p>
            <a:p>
              <a:pPr marL="167923" marR="0" lvl="1" indent="-167923" algn="l" defTabSz="783638" rtl="0" eaLnBrk="1" fontAlgn="auto" latinLnBrk="0" hangingPunct="1">
                <a:lnSpc>
                  <a:spcPct val="100000"/>
                </a:lnSpc>
                <a:spcBef>
                  <a:spcPts val="3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Ability to host smaller instances (2Vcore)</a:t>
              </a:r>
            </a:p>
            <a:p>
              <a:pPr marL="167923" marR="0" lvl="1" indent="-167923" algn="l" defTabSz="783638" rtl="0" eaLnBrk="1" fontAlgn="auto" latinLnBrk="0" hangingPunct="1">
                <a:lnSpc>
                  <a:spcPct val="100000"/>
                </a:lnSpc>
                <a:spcBef>
                  <a:spcPts val="3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Currently in public preview</a:t>
              </a:r>
            </a:p>
          </p:txBody>
        </p:sp>
        <p:sp>
          <p:nvSpPr>
            <p:cNvPr id="71" name="Freeform: Shape 70">
              <a:extLst>
                <a:ext uri="{FF2B5EF4-FFF2-40B4-BE49-F238E27FC236}">
                  <a16:creationId xmlns:a16="http://schemas.microsoft.com/office/drawing/2014/main" id="{41E5767C-8C90-4EA0-9231-9774F012D450}"/>
                </a:ext>
              </a:extLst>
            </p:cNvPr>
            <p:cNvSpPr/>
            <p:nvPr/>
          </p:nvSpPr>
          <p:spPr>
            <a:xfrm>
              <a:off x="6707137" y="5054460"/>
              <a:ext cx="2476148" cy="55399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Instance pool</a:t>
              </a:r>
            </a:p>
          </p:txBody>
        </p:sp>
      </p:grpSp>
      <p:grpSp>
        <p:nvGrpSpPr>
          <p:cNvPr id="11" name="Group 10">
            <a:extLst>
              <a:ext uri="{FF2B5EF4-FFF2-40B4-BE49-F238E27FC236}">
                <a16:creationId xmlns:a16="http://schemas.microsoft.com/office/drawing/2014/main" id="{5C28E9F9-09F0-4B11-852B-0B5A86721EAB}"/>
              </a:ext>
            </a:extLst>
          </p:cNvPr>
          <p:cNvGrpSpPr/>
          <p:nvPr/>
        </p:nvGrpSpPr>
        <p:grpSpPr>
          <a:xfrm>
            <a:off x="9757454" y="3676468"/>
            <a:ext cx="2366681" cy="2552750"/>
            <a:chOff x="9410103" y="5030740"/>
            <a:chExt cx="2476148" cy="2535202"/>
          </a:xfrm>
        </p:grpSpPr>
        <p:sp>
          <p:nvSpPr>
            <p:cNvPr id="66" name="Freeform: Shape 65">
              <a:extLst>
                <a:ext uri="{FF2B5EF4-FFF2-40B4-BE49-F238E27FC236}">
                  <a16:creationId xmlns:a16="http://schemas.microsoft.com/office/drawing/2014/main" id="{9E25DC74-AFDF-4BB6-B6A1-A5557826835C}"/>
                </a:ext>
              </a:extLst>
            </p:cNvPr>
            <p:cNvSpPr/>
            <p:nvPr/>
          </p:nvSpPr>
          <p:spPr>
            <a:xfrm>
              <a:off x="9410103" y="5578811"/>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Resource sharing between multiple databases to price optimize</a:t>
              </a:r>
            </a:p>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Simplified performance management for multiple databases</a:t>
              </a:r>
            </a:p>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Fully managed service</a:t>
              </a:r>
            </a:p>
          </p:txBody>
        </p:sp>
        <p:sp>
          <p:nvSpPr>
            <p:cNvPr id="72" name="Freeform: Shape 71">
              <a:extLst>
                <a:ext uri="{FF2B5EF4-FFF2-40B4-BE49-F238E27FC236}">
                  <a16:creationId xmlns:a16="http://schemas.microsoft.com/office/drawing/2014/main" id="{6A3E98E8-98F7-44EE-828C-60FA817351FC}"/>
                </a:ext>
              </a:extLst>
            </p:cNvPr>
            <p:cNvSpPr/>
            <p:nvPr/>
          </p:nvSpPr>
          <p:spPr>
            <a:xfrm>
              <a:off x="9410103" y="5030740"/>
              <a:ext cx="2476148" cy="55399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Elastic pool</a:t>
              </a:r>
            </a:p>
          </p:txBody>
        </p:sp>
      </p:grpSp>
      <p:grpSp>
        <p:nvGrpSpPr>
          <p:cNvPr id="41" name="Group 40">
            <a:extLst>
              <a:ext uri="{FF2B5EF4-FFF2-40B4-BE49-F238E27FC236}">
                <a16:creationId xmlns:a16="http://schemas.microsoft.com/office/drawing/2014/main" id="{70A625C0-3E09-47A3-B2B2-AFDAA0004076}"/>
              </a:ext>
            </a:extLst>
          </p:cNvPr>
          <p:cNvGrpSpPr/>
          <p:nvPr/>
        </p:nvGrpSpPr>
        <p:grpSpPr>
          <a:xfrm>
            <a:off x="7473563" y="3688089"/>
            <a:ext cx="2151213" cy="2541129"/>
            <a:chOff x="6707137" y="5054460"/>
            <a:chExt cx="2476148" cy="2541129"/>
          </a:xfrm>
        </p:grpSpPr>
        <p:sp>
          <p:nvSpPr>
            <p:cNvPr id="43" name="Freeform: Shape 42">
              <a:extLst>
                <a:ext uri="{FF2B5EF4-FFF2-40B4-BE49-F238E27FC236}">
                  <a16:creationId xmlns:a16="http://schemas.microsoft.com/office/drawing/2014/main" id="{BF7D846F-D535-4AA8-86E5-0918E04F7B81}"/>
                </a:ext>
              </a:extLst>
            </p:cNvPr>
            <p:cNvSpPr/>
            <p:nvPr/>
          </p:nvSpPr>
          <p:spPr>
            <a:xfrm>
              <a:off x="6707137" y="5608458"/>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dirty="0">
                  <a:ln>
                    <a:noFill/>
                  </a:ln>
                  <a:solidFill>
                    <a:prstClr val="black">
                      <a:hueOff val="0"/>
                      <a:satOff val="0"/>
                      <a:lumOff val="0"/>
                      <a:alphaOff val="0"/>
                    </a:prstClr>
                  </a:solidFill>
                  <a:effectLst/>
                  <a:uLnTx/>
                  <a:uFillTx/>
                  <a:latin typeface="Segoe UI"/>
                  <a:ea typeface="+mn-ea"/>
                  <a:cs typeface="+mn-cs"/>
                </a:rPr>
                <a:t>Hyperscale storage (up to 100TB)</a:t>
              </a:r>
            </a:p>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dirty="0">
                  <a:ln>
                    <a:noFill/>
                  </a:ln>
                  <a:solidFill>
                    <a:prstClr val="black">
                      <a:hueOff val="0"/>
                      <a:satOff val="0"/>
                      <a:lumOff val="0"/>
                      <a:alphaOff val="0"/>
                    </a:prstClr>
                  </a:solidFill>
                  <a:effectLst/>
                  <a:uLnTx/>
                  <a:uFillTx/>
                  <a:latin typeface="Segoe UI"/>
                  <a:ea typeface="+mn-ea"/>
                  <a:cs typeface="+mn-cs"/>
                </a:rPr>
                <a:t>Serverless compute</a:t>
              </a:r>
            </a:p>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dirty="0">
                  <a:ln>
                    <a:noFill/>
                  </a:ln>
                  <a:solidFill>
                    <a:prstClr val="black">
                      <a:hueOff val="0"/>
                      <a:satOff val="0"/>
                      <a:lumOff val="0"/>
                      <a:alphaOff val="0"/>
                    </a:prstClr>
                  </a:solidFill>
                  <a:effectLst/>
                  <a:uLnTx/>
                  <a:uFillTx/>
                  <a:latin typeface="Segoe UI"/>
                  <a:ea typeface="+mn-ea"/>
                  <a:cs typeface="+mn-cs"/>
                </a:rPr>
                <a:t>Fully managed service</a:t>
              </a:r>
            </a:p>
          </p:txBody>
        </p:sp>
        <p:sp>
          <p:nvSpPr>
            <p:cNvPr id="44" name="Freeform: Shape 43">
              <a:extLst>
                <a:ext uri="{FF2B5EF4-FFF2-40B4-BE49-F238E27FC236}">
                  <a16:creationId xmlns:a16="http://schemas.microsoft.com/office/drawing/2014/main" id="{50D946AA-2D85-47D9-865B-F766F698D3B2}"/>
                </a:ext>
              </a:extLst>
            </p:cNvPr>
            <p:cNvSpPr/>
            <p:nvPr/>
          </p:nvSpPr>
          <p:spPr>
            <a:xfrm>
              <a:off x="6707137" y="5054460"/>
              <a:ext cx="2476148" cy="55399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Single database</a:t>
              </a:r>
            </a:p>
          </p:txBody>
        </p:sp>
      </p:grpSp>
      <p:pic>
        <p:nvPicPr>
          <p:cNvPr id="45" name="Graphic 44">
            <a:extLst>
              <a:ext uri="{FF2B5EF4-FFF2-40B4-BE49-F238E27FC236}">
                <a16:creationId xmlns:a16="http://schemas.microsoft.com/office/drawing/2014/main" id="{80F4B6EF-BF73-40C4-8FBD-E33FC24441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96353" y="2286637"/>
            <a:ext cx="1164491" cy="1164491"/>
          </a:xfrm>
          <a:prstGeom prst="rect">
            <a:avLst/>
          </a:prstGeom>
        </p:spPr>
      </p:pic>
      <p:pic>
        <p:nvPicPr>
          <p:cNvPr id="46" name="Graphic 45">
            <a:extLst>
              <a:ext uri="{FF2B5EF4-FFF2-40B4-BE49-F238E27FC236}">
                <a16:creationId xmlns:a16="http://schemas.microsoft.com/office/drawing/2014/main" id="{22BB214C-DF3E-48F6-83FA-ED0ACAE583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80652" y="2286637"/>
            <a:ext cx="1164491" cy="1164491"/>
          </a:xfrm>
          <a:prstGeom prst="rect">
            <a:avLst/>
          </a:prstGeom>
        </p:spPr>
      </p:pic>
      <p:pic>
        <p:nvPicPr>
          <p:cNvPr id="48" name="Graphic 47">
            <a:extLst>
              <a:ext uri="{FF2B5EF4-FFF2-40B4-BE49-F238E27FC236}">
                <a16:creationId xmlns:a16="http://schemas.microsoft.com/office/drawing/2014/main" id="{5EFA521F-7D5F-41EC-8474-C00A79E0494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61770" y="2288018"/>
            <a:ext cx="1164489" cy="1164489"/>
          </a:xfrm>
          <a:prstGeom prst="rect">
            <a:avLst/>
          </a:prstGeom>
        </p:spPr>
      </p:pic>
      <p:pic>
        <p:nvPicPr>
          <p:cNvPr id="49" name="Graphic 48">
            <a:extLst>
              <a:ext uri="{FF2B5EF4-FFF2-40B4-BE49-F238E27FC236}">
                <a16:creationId xmlns:a16="http://schemas.microsoft.com/office/drawing/2014/main" id="{8ED7B5F8-CBCE-4D3F-A526-CCF619C5D5D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358549" y="2282204"/>
            <a:ext cx="1164489" cy="1164489"/>
          </a:xfrm>
          <a:prstGeom prst="rect">
            <a:avLst/>
          </a:prstGeom>
        </p:spPr>
      </p:pic>
      <p:pic>
        <p:nvPicPr>
          <p:cNvPr id="51" name="Graphic 50">
            <a:extLst>
              <a:ext uri="{FF2B5EF4-FFF2-40B4-BE49-F238E27FC236}">
                <a16:creationId xmlns:a16="http://schemas.microsoft.com/office/drawing/2014/main" id="{5A23ED46-7CC7-44F4-822A-4626A61F18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84285" y="2286637"/>
            <a:ext cx="1164492" cy="1164492"/>
          </a:xfrm>
          <a:prstGeom prst="rect">
            <a:avLst/>
          </a:prstGeom>
        </p:spPr>
      </p:pic>
    </p:spTree>
    <p:extLst>
      <p:ext uri="{BB962C8B-B14F-4D97-AF65-F5344CB8AC3E}">
        <p14:creationId xmlns:p14="http://schemas.microsoft.com/office/powerpoint/2010/main" val="3623063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9" grpId="0" uiExpand="1" build="p"/>
      <p:bldP spid="36" grpId="0"/>
      <p:bldP spid="3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3B947-456A-465A-8C21-6285376E5468}"/>
              </a:ext>
            </a:extLst>
          </p:cNvPr>
          <p:cNvSpPr>
            <a:spLocks noGrp="1"/>
          </p:cNvSpPr>
          <p:nvPr>
            <p:ph type="title"/>
          </p:nvPr>
        </p:nvSpPr>
        <p:spPr/>
        <p:txBody>
          <a:bodyPr/>
          <a:lstStyle/>
          <a:p>
            <a:pPr algn="l"/>
            <a:r>
              <a:rPr lang="en-US" dirty="0"/>
              <a:t>Deploy and Configure Azure SQL</a:t>
            </a:r>
          </a:p>
        </p:txBody>
      </p:sp>
      <p:sp>
        <p:nvSpPr>
          <p:cNvPr id="3" name="Text Placeholder 2">
            <a:extLst>
              <a:ext uri="{FF2B5EF4-FFF2-40B4-BE49-F238E27FC236}">
                <a16:creationId xmlns:a16="http://schemas.microsoft.com/office/drawing/2014/main" id="{33DC44AA-4149-4AA4-89A2-11ADCA553034}"/>
              </a:ext>
            </a:extLst>
          </p:cNvPr>
          <p:cNvSpPr>
            <a:spLocks noGrp="1"/>
          </p:cNvSpPr>
          <p:nvPr>
            <p:ph type="body" sz="quarter" idx="10"/>
          </p:nvPr>
        </p:nvSpPr>
        <p:spPr>
          <a:xfrm>
            <a:off x="586390" y="1434370"/>
            <a:ext cx="11018520" cy="4567404"/>
          </a:xfrm>
        </p:spPr>
        <p:txBody>
          <a:bodyPr/>
          <a:lstStyle/>
          <a:p>
            <a:pPr marL="457200" indent="-457200">
              <a:buFont typeface="Arial" panose="020B0604020202020204" pitchFamily="34" charset="0"/>
              <a:buChar char="•"/>
            </a:pPr>
            <a:r>
              <a:rPr lang="en-US" dirty="0"/>
              <a:t>Deployment methods</a:t>
            </a:r>
          </a:p>
          <a:p>
            <a:pPr marL="457200" indent="-457200">
              <a:buFont typeface="Arial" panose="020B0604020202020204" pitchFamily="34" charset="0"/>
              <a:buChar char="•"/>
            </a:pPr>
            <a:r>
              <a:rPr lang="en-US" dirty="0"/>
              <a:t>Configuration choices during deployment</a:t>
            </a:r>
          </a:p>
          <a:p>
            <a:pPr marL="457200" indent="-457200">
              <a:buFont typeface="Arial" panose="020B0604020202020204" pitchFamily="34" charset="0"/>
              <a:buChar char="•"/>
            </a:pPr>
            <a:r>
              <a:rPr lang="en-US" dirty="0"/>
              <a:t>Verify deployment</a:t>
            </a:r>
          </a:p>
          <a:p>
            <a:pPr marL="457200" indent="-457200">
              <a:buFont typeface="Arial" panose="020B0604020202020204" pitchFamily="34" charset="0"/>
              <a:buChar char="•"/>
            </a:pPr>
            <a:r>
              <a:rPr lang="en-US" dirty="0"/>
              <a:t>Determine what features exist</a:t>
            </a:r>
          </a:p>
          <a:p>
            <a:pPr marL="457200" indent="-457200">
              <a:buFont typeface="Arial" panose="020B0604020202020204" pitchFamily="34" charset="0"/>
              <a:buChar char="•"/>
            </a:pPr>
            <a:r>
              <a:rPr lang="en-US" dirty="0"/>
              <a:t>Configure SQL Server</a:t>
            </a:r>
          </a:p>
          <a:p>
            <a:pPr marL="457200" indent="-457200">
              <a:buFont typeface="Arial" panose="020B0604020202020204" pitchFamily="34" charset="0"/>
              <a:buChar char="•"/>
            </a:pPr>
            <a:r>
              <a:rPr lang="en-US" dirty="0"/>
              <a:t>Deploy databases</a:t>
            </a:r>
          </a:p>
          <a:p>
            <a:pPr marL="457200" indent="-457200">
              <a:buFont typeface="Arial" panose="020B0604020202020204" pitchFamily="34" charset="0"/>
              <a:buChar char="•"/>
            </a:pPr>
            <a:r>
              <a:rPr lang="en-US" dirty="0"/>
              <a:t>Configure databases</a:t>
            </a:r>
          </a:p>
          <a:p>
            <a:pPr marL="457200" indent="-457200">
              <a:buFont typeface="Arial" panose="020B0604020202020204" pitchFamily="34" charset="0"/>
              <a:buChar char="•"/>
            </a:pPr>
            <a:r>
              <a:rPr lang="en-US" dirty="0"/>
              <a:t>Load data</a:t>
            </a:r>
          </a:p>
          <a:p>
            <a:pPr marL="457200" indent="-457200">
              <a:buFont typeface="Arial" panose="020B0604020202020204" pitchFamily="34" charset="0"/>
              <a:buChar char="•"/>
            </a:pPr>
            <a:r>
              <a:rPr lang="en-US" dirty="0"/>
              <a:t>Migrate from legacy SQL Server</a:t>
            </a:r>
          </a:p>
        </p:txBody>
      </p:sp>
    </p:spTree>
    <p:extLst>
      <p:ext uri="{BB962C8B-B14F-4D97-AF65-F5344CB8AC3E}">
        <p14:creationId xmlns:p14="http://schemas.microsoft.com/office/powerpoint/2010/main" val="99626417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3B947-456A-465A-8C21-6285376E5468}"/>
              </a:ext>
            </a:extLst>
          </p:cNvPr>
          <p:cNvSpPr>
            <a:spLocks noGrp="1"/>
          </p:cNvSpPr>
          <p:nvPr>
            <p:ph type="title"/>
          </p:nvPr>
        </p:nvSpPr>
        <p:spPr/>
        <p:txBody>
          <a:bodyPr/>
          <a:lstStyle/>
          <a:p>
            <a:pPr algn="l"/>
            <a:r>
              <a:rPr lang="en-US" dirty="0"/>
              <a:t>Deployment methods</a:t>
            </a:r>
          </a:p>
        </p:txBody>
      </p:sp>
      <p:sp>
        <p:nvSpPr>
          <p:cNvPr id="3" name="Text Placeholder 2">
            <a:extLst>
              <a:ext uri="{FF2B5EF4-FFF2-40B4-BE49-F238E27FC236}">
                <a16:creationId xmlns:a16="http://schemas.microsoft.com/office/drawing/2014/main" id="{33DC44AA-4149-4AA4-89A2-11ADCA553034}"/>
              </a:ext>
            </a:extLst>
          </p:cNvPr>
          <p:cNvSpPr>
            <a:spLocks noGrp="1"/>
          </p:cNvSpPr>
          <p:nvPr>
            <p:ph type="body" sz="quarter" idx="10"/>
          </p:nvPr>
        </p:nvSpPr>
        <p:spPr>
          <a:xfrm>
            <a:off x="586390" y="1434370"/>
            <a:ext cx="10486894" cy="1982081"/>
          </a:xfrm>
        </p:spPr>
        <p:txBody>
          <a:bodyPr/>
          <a:lstStyle/>
          <a:p>
            <a:pPr marL="457200" indent="-457200">
              <a:buFont typeface="Arial" panose="020B0604020202020204" pitchFamily="34" charset="0"/>
              <a:buChar char="•"/>
            </a:pPr>
            <a:r>
              <a:rPr lang="en-US" dirty="0"/>
              <a:t>Platform deployment</a:t>
            </a:r>
          </a:p>
          <a:p>
            <a:pPr marL="457200" indent="-457200">
              <a:buFont typeface="Arial" panose="020B0604020202020204" pitchFamily="34" charset="0"/>
              <a:buChar char="•"/>
            </a:pPr>
            <a:r>
              <a:rPr lang="en-US" dirty="0"/>
              <a:t>GUI deployment</a:t>
            </a:r>
          </a:p>
          <a:p>
            <a:pPr marL="457200" indent="-457200">
              <a:buFont typeface="Arial" panose="020B0604020202020204" pitchFamily="34" charset="0"/>
              <a:buChar char="•"/>
            </a:pPr>
            <a:r>
              <a:rPr lang="en-US" dirty="0"/>
              <a:t>Unattended deployment</a:t>
            </a:r>
          </a:p>
          <a:p>
            <a:pPr marL="457200" indent="-457200">
              <a:buFont typeface="Arial" panose="020B0604020202020204" pitchFamily="34" charset="0"/>
              <a:buChar char="•"/>
            </a:pPr>
            <a:r>
              <a:rPr lang="en-US" dirty="0"/>
              <a:t>Offline deployment</a:t>
            </a:r>
          </a:p>
        </p:txBody>
      </p:sp>
    </p:spTree>
    <p:extLst>
      <p:ext uri="{BB962C8B-B14F-4D97-AF65-F5344CB8AC3E}">
        <p14:creationId xmlns:p14="http://schemas.microsoft.com/office/powerpoint/2010/main" val="406673804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3B947-456A-465A-8C21-6285376E5468}"/>
              </a:ext>
            </a:extLst>
          </p:cNvPr>
          <p:cNvSpPr>
            <a:spLocks noGrp="1"/>
          </p:cNvSpPr>
          <p:nvPr>
            <p:ph type="title"/>
          </p:nvPr>
        </p:nvSpPr>
        <p:spPr/>
        <p:txBody>
          <a:bodyPr/>
          <a:lstStyle/>
          <a:p>
            <a:pPr algn="l"/>
            <a:r>
              <a:rPr lang="en-US" dirty="0"/>
              <a:t>SQL Server: Configuration choices during deployment</a:t>
            </a:r>
          </a:p>
        </p:txBody>
      </p:sp>
      <p:sp>
        <p:nvSpPr>
          <p:cNvPr id="3" name="Text Placeholder 2">
            <a:extLst>
              <a:ext uri="{FF2B5EF4-FFF2-40B4-BE49-F238E27FC236}">
                <a16:creationId xmlns:a16="http://schemas.microsoft.com/office/drawing/2014/main" id="{33DC44AA-4149-4AA4-89A2-11ADCA553034}"/>
              </a:ext>
            </a:extLst>
          </p:cNvPr>
          <p:cNvSpPr>
            <a:spLocks noGrp="1"/>
          </p:cNvSpPr>
          <p:nvPr>
            <p:ph type="body" sz="quarter" idx="10"/>
          </p:nvPr>
        </p:nvSpPr>
        <p:spPr>
          <a:xfrm>
            <a:off x="586390" y="1434370"/>
            <a:ext cx="5010542" cy="4001095"/>
          </a:xfrm>
        </p:spPr>
        <p:txBody>
          <a:bodyPr/>
          <a:lstStyle/>
          <a:p>
            <a:pPr marL="457200" indent="-457200">
              <a:buFont typeface="Arial" panose="020B0604020202020204" pitchFamily="34" charset="0"/>
              <a:buChar char="•"/>
            </a:pPr>
            <a:r>
              <a:rPr lang="en-US" sz="2000" dirty="0"/>
              <a:t>Accept the EULA</a:t>
            </a:r>
          </a:p>
          <a:p>
            <a:pPr marL="457200" indent="-457200">
              <a:buFont typeface="Arial" panose="020B0604020202020204" pitchFamily="34" charset="0"/>
              <a:buChar char="•"/>
            </a:pPr>
            <a:r>
              <a:rPr lang="en-US" sz="2000" dirty="0"/>
              <a:t>Choose the features to be installed</a:t>
            </a:r>
          </a:p>
          <a:p>
            <a:pPr marL="457200" indent="-457200">
              <a:buFont typeface="Arial" panose="020B0604020202020204" pitchFamily="34" charset="0"/>
              <a:buChar char="•"/>
            </a:pPr>
            <a:r>
              <a:rPr lang="en-US" sz="2000" dirty="0"/>
              <a:t>Choose the collation</a:t>
            </a:r>
          </a:p>
          <a:p>
            <a:pPr marL="457200" indent="-457200">
              <a:buFont typeface="Arial" panose="020B0604020202020204" pitchFamily="34" charset="0"/>
              <a:buChar char="•"/>
            </a:pPr>
            <a:r>
              <a:rPr lang="en-US" sz="2000" dirty="0"/>
              <a:t>Choose Instant File Initiation</a:t>
            </a:r>
          </a:p>
          <a:p>
            <a:pPr marL="457200" indent="-457200">
              <a:buFont typeface="Arial" panose="020B0604020202020204" pitchFamily="34" charset="0"/>
              <a:buChar char="•"/>
            </a:pPr>
            <a:r>
              <a:rPr lang="en-US" sz="2000" dirty="0"/>
              <a:t>Choose Directories</a:t>
            </a:r>
          </a:p>
          <a:p>
            <a:pPr marL="457200" indent="-457200">
              <a:buFont typeface="Arial" panose="020B0604020202020204" pitchFamily="34" charset="0"/>
              <a:buChar char="•"/>
            </a:pPr>
            <a:r>
              <a:rPr lang="en-US" sz="2000" dirty="0"/>
              <a:t>Choose Service Accounts</a:t>
            </a:r>
          </a:p>
          <a:p>
            <a:pPr marL="457200" indent="-457200">
              <a:buFont typeface="Arial" panose="020B0604020202020204" pitchFamily="34" charset="0"/>
              <a:buChar char="•"/>
            </a:pPr>
            <a:r>
              <a:rPr lang="en-US" sz="2000" dirty="0"/>
              <a:t>Add sys admin account(s)</a:t>
            </a:r>
          </a:p>
          <a:p>
            <a:pPr marL="457200" indent="-457200">
              <a:buFont typeface="Arial" panose="020B0604020202020204" pitchFamily="34" charset="0"/>
              <a:buChar char="•"/>
            </a:pPr>
            <a:r>
              <a:rPr lang="en-US" sz="2000" dirty="0"/>
              <a:t>Choose </a:t>
            </a:r>
            <a:r>
              <a:rPr lang="en-US" sz="2000" dirty="0" err="1"/>
              <a:t>tempdb</a:t>
            </a:r>
            <a:r>
              <a:rPr lang="en-US" sz="2000" dirty="0"/>
              <a:t> config</a:t>
            </a:r>
          </a:p>
          <a:p>
            <a:pPr marL="457200" indent="-457200">
              <a:buFont typeface="Arial" panose="020B0604020202020204" pitchFamily="34" charset="0"/>
              <a:buChar char="•"/>
            </a:pPr>
            <a:r>
              <a:rPr lang="en-US" sz="2000" dirty="0"/>
              <a:t>Choose MAXDOP config</a:t>
            </a:r>
          </a:p>
          <a:p>
            <a:pPr marL="457200" indent="-457200">
              <a:buFont typeface="Arial" panose="020B0604020202020204" pitchFamily="34" charset="0"/>
              <a:buChar char="•"/>
            </a:pPr>
            <a:r>
              <a:rPr lang="en-US" sz="2000" dirty="0"/>
              <a:t>Choose memory config</a:t>
            </a:r>
          </a:p>
          <a:p>
            <a:pPr marL="457200" indent="-457200">
              <a:buFont typeface="Arial" panose="020B0604020202020204" pitchFamily="34" charset="0"/>
              <a:buChar char="•"/>
            </a:pPr>
            <a:endParaRPr lang="en-US" sz="2000" dirty="0"/>
          </a:p>
        </p:txBody>
      </p:sp>
      <p:sp>
        <p:nvSpPr>
          <p:cNvPr id="4" name="Text Placeholder 2">
            <a:extLst>
              <a:ext uri="{FF2B5EF4-FFF2-40B4-BE49-F238E27FC236}">
                <a16:creationId xmlns:a16="http://schemas.microsoft.com/office/drawing/2014/main" id="{CF0FF923-469E-4A9F-BCED-EF1AAEDAED17}"/>
              </a:ext>
            </a:extLst>
          </p:cNvPr>
          <p:cNvSpPr txBox="1">
            <a:spLocks/>
          </p:cNvSpPr>
          <p:nvPr/>
        </p:nvSpPr>
        <p:spPr>
          <a:xfrm>
            <a:off x="6096000" y="1434369"/>
            <a:ext cx="5861538" cy="51090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US" sz="2000" dirty="0"/>
              <a:t>Create resource group</a:t>
            </a:r>
          </a:p>
          <a:p>
            <a:pPr marL="457200" indent="-457200">
              <a:buFont typeface="Arial" panose="020B0604020202020204" pitchFamily="34" charset="0"/>
              <a:buChar char="•"/>
            </a:pPr>
            <a:r>
              <a:rPr lang="en-US" sz="2000" dirty="0"/>
              <a:t>Choose server name</a:t>
            </a:r>
          </a:p>
          <a:p>
            <a:pPr marL="457200" indent="-457200">
              <a:buFont typeface="Arial" panose="020B0604020202020204" pitchFamily="34" charset="0"/>
              <a:buChar char="•"/>
            </a:pPr>
            <a:r>
              <a:rPr lang="en-US" sz="2000" dirty="0"/>
              <a:t>Add admin login</a:t>
            </a:r>
          </a:p>
          <a:p>
            <a:pPr marL="457200" indent="-457200">
              <a:buFont typeface="Arial" panose="020B0604020202020204" pitchFamily="34" charset="0"/>
              <a:buChar char="•"/>
            </a:pPr>
            <a:r>
              <a:rPr lang="en-US" sz="2000" dirty="0"/>
              <a:t>Select region</a:t>
            </a:r>
          </a:p>
          <a:p>
            <a:pPr marL="457200" indent="-457200">
              <a:buFont typeface="Arial" panose="020B0604020202020204" pitchFamily="34" charset="0"/>
              <a:buChar char="•"/>
            </a:pPr>
            <a:r>
              <a:rPr lang="en-US" sz="2000" dirty="0" err="1"/>
              <a:t>Opt</a:t>
            </a:r>
            <a:r>
              <a:rPr lang="en-US" sz="2000" dirty="0"/>
              <a:t> in for pools</a:t>
            </a:r>
          </a:p>
          <a:p>
            <a:pPr marL="457200" indent="-457200">
              <a:buFont typeface="Arial" panose="020B0604020202020204" pitchFamily="34" charset="0"/>
              <a:buChar char="•"/>
            </a:pPr>
            <a:r>
              <a:rPr lang="en-US" sz="2000" dirty="0"/>
              <a:t>Choose purchasing model</a:t>
            </a:r>
          </a:p>
          <a:p>
            <a:pPr marL="457200" indent="-457200">
              <a:buFont typeface="Arial" panose="020B0604020202020204" pitchFamily="34" charset="0"/>
              <a:buChar char="•"/>
            </a:pPr>
            <a:r>
              <a:rPr lang="en-US" sz="2000" dirty="0"/>
              <a:t>Choose service tier</a:t>
            </a:r>
          </a:p>
          <a:p>
            <a:pPr marL="457200" indent="-457200">
              <a:buFont typeface="Arial" panose="020B0604020202020204" pitchFamily="34" charset="0"/>
              <a:buChar char="•"/>
            </a:pPr>
            <a:r>
              <a:rPr lang="en-US" sz="2000" dirty="0"/>
              <a:t>Choose hardware generation</a:t>
            </a:r>
          </a:p>
          <a:p>
            <a:pPr marL="457200" indent="-457200">
              <a:buFont typeface="Arial" panose="020B0604020202020204" pitchFamily="34" charset="0"/>
              <a:buChar char="•"/>
            </a:pPr>
            <a:r>
              <a:rPr lang="en-US" sz="2000" dirty="0"/>
              <a:t>Choose networking options</a:t>
            </a:r>
          </a:p>
          <a:p>
            <a:pPr marL="457200" indent="-457200">
              <a:buFont typeface="Arial" panose="020B0604020202020204" pitchFamily="34" charset="0"/>
              <a:buChar char="•"/>
            </a:pPr>
            <a:r>
              <a:rPr lang="en-US" sz="2000" dirty="0"/>
              <a:t>Choose data source</a:t>
            </a:r>
          </a:p>
          <a:p>
            <a:pPr marL="457200" indent="-457200">
              <a:buFont typeface="Arial" panose="020B0604020202020204" pitchFamily="34" charset="0"/>
              <a:buChar char="•"/>
            </a:pPr>
            <a:r>
              <a:rPr lang="en-US" sz="2000" dirty="0"/>
              <a:t>Choose collation</a:t>
            </a:r>
          </a:p>
          <a:p>
            <a:pPr marL="457200" indent="-457200">
              <a:buFont typeface="Arial" panose="020B0604020202020204" pitchFamily="34" charset="0"/>
              <a:buChar char="•"/>
            </a:pPr>
            <a:r>
              <a:rPr lang="en-US" sz="2000" dirty="0"/>
              <a:t>Choose time zone</a:t>
            </a:r>
          </a:p>
          <a:p>
            <a:pPr marL="457200" indent="-457200">
              <a:buFont typeface="Arial" panose="020B0604020202020204" pitchFamily="34" charset="0"/>
              <a:buChar char="•"/>
            </a:pPr>
            <a:r>
              <a:rPr lang="en-US" sz="2000" dirty="0" err="1"/>
              <a:t>Opt</a:t>
            </a:r>
            <a:r>
              <a:rPr lang="en-US" sz="2000" dirty="0"/>
              <a:t> in for Advanced Data Security</a:t>
            </a:r>
          </a:p>
          <a:p>
            <a:pPr marL="457200" indent="-457200">
              <a:buFont typeface="Arial" panose="020B0604020202020204" pitchFamily="34" charset="0"/>
              <a:buChar char="•"/>
            </a:pPr>
            <a:r>
              <a:rPr lang="en-US" sz="2000" dirty="0"/>
              <a:t>Review Terms and Privacy</a:t>
            </a:r>
          </a:p>
        </p:txBody>
      </p:sp>
    </p:spTree>
    <p:extLst>
      <p:ext uri="{BB962C8B-B14F-4D97-AF65-F5344CB8AC3E}">
        <p14:creationId xmlns:p14="http://schemas.microsoft.com/office/powerpoint/2010/main" val="60587229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7763C-3765-487B-B147-B09495D69D5F}"/>
              </a:ext>
            </a:extLst>
          </p:cNvPr>
          <p:cNvSpPr>
            <a:spLocks noGrp="1"/>
          </p:cNvSpPr>
          <p:nvPr>
            <p:ph type="title"/>
          </p:nvPr>
        </p:nvSpPr>
        <p:spPr/>
        <p:txBody>
          <a:bodyPr/>
          <a:lstStyle/>
          <a:p>
            <a:r>
              <a:rPr lang="en-US" dirty="0"/>
              <a:t>First steps</a:t>
            </a:r>
          </a:p>
        </p:txBody>
      </p:sp>
      <p:sp>
        <p:nvSpPr>
          <p:cNvPr id="3" name="Text Placeholder 2">
            <a:extLst>
              <a:ext uri="{FF2B5EF4-FFF2-40B4-BE49-F238E27FC236}">
                <a16:creationId xmlns:a16="http://schemas.microsoft.com/office/drawing/2014/main" id="{AD54070D-11D9-47AC-8A74-528E3E7CFF7A}"/>
              </a:ext>
            </a:extLst>
          </p:cNvPr>
          <p:cNvSpPr>
            <a:spLocks noGrp="1"/>
          </p:cNvSpPr>
          <p:nvPr>
            <p:ph type="body" sz="quarter" idx="10"/>
          </p:nvPr>
        </p:nvSpPr>
        <p:spPr>
          <a:xfrm>
            <a:off x="586390" y="1434370"/>
            <a:ext cx="11018520" cy="6118598"/>
          </a:xfrm>
        </p:spPr>
        <p:txBody>
          <a:bodyPr/>
          <a:lstStyle/>
          <a:p>
            <a:pPr marL="457200" indent="-457200">
              <a:buFont typeface="Arial" panose="020B0604020202020204" pitchFamily="34" charset="0"/>
              <a:buChar char="•"/>
            </a:pPr>
            <a:r>
              <a:rPr lang="en-US" dirty="0"/>
              <a:t>Azure account</a:t>
            </a:r>
          </a:p>
          <a:p>
            <a:pPr marL="457200" indent="-457200">
              <a:buFont typeface="Arial" panose="020B0604020202020204" pitchFamily="34" charset="0"/>
              <a:buChar char="•"/>
            </a:pPr>
            <a:r>
              <a:rPr lang="en-US" dirty="0"/>
              <a:t>Azure subscription</a:t>
            </a:r>
          </a:p>
          <a:p>
            <a:pPr marL="457200" indent="-457200">
              <a:buFont typeface="Arial" panose="020B0604020202020204" pitchFamily="34" charset="0"/>
              <a:buChar char="•"/>
            </a:pPr>
            <a:r>
              <a:rPr lang="en-US" dirty="0"/>
              <a:t>Select deployment option</a:t>
            </a:r>
          </a:p>
          <a:p>
            <a:pPr marL="457200" indent="-457200">
              <a:buFont typeface="Arial" panose="020B0604020202020204" pitchFamily="34" charset="0"/>
              <a:buChar char="•"/>
            </a:pPr>
            <a:r>
              <a:rPr lang="en-US" dirty="0"/>
              <a:t>Resource group</a:t>
            </a:r>
          </a:p>
          <a:p>
            <a:pPr marL="457200" indent="-457200">
              <a:buFont typeface="Arial" panose="020B0604020202020204" pitchFamily="34" charset="0"/>
              <a:buChar char="•"/>
            </a:pPr>
            <a:r>
              <a:rPr lang="en-US" dirty="0"/>
              <a:t>Server name</a:t>
            </a:r>
          </a:p>
          <a:p>
            <a:pPr marL="457200" indent="-457200">
              <a:buFont typeface="Arial" panose="020B0604020202020204" pitchFamily="34" charset="0"/>
              <a:buChar char="•"/>
            </a:pPr>
            <a:r>
              <a:rPr lang="en-US" dirty="0"/>
              <a:t>Admin login</a:t>
            </a:r>
          </a:p>
          <a:p>
            <a:pPr marL="457200" indent="-457200">
              <a:buFont typeface="Arial" panose="020B0604020202020204" pitchFamily="34" charset="0"/>
              <a:buChar char="•"/>
            </a:pPr>
            <a:r>
              <a:rPr lang="en-US" dirty="0"/>
              <a:t>Region</a:t>
            </a:r>
          </a:p>
          <a:p>
            <a:pPr marL="457200" indent="-457200">
              <a:buFont typeface="Arial" panose="020B0604020202020204" pitchFamily="34" charset="0"/>
              <a:buChar char="•"/>
            </a:pPr>
            <a:r>
              <a:rPr lang="en-US" dirty="0" err="1"/>
              <a:t>Opt</a:t>
            </a:r>
            <a:r>
              <a:rPr lang="en-US" dirty="0"/>
              <a:t> in for pools</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0956A813-CB98-4F16-9414-5FFAB15FE8A4}"/>
              </a:ext>
            </a:extLst>
          </p:cNvPr>
          <p:cNvSpPr txBox="1"/>
          <p:nvPr/>
        </p:nvSpPr>
        <p:spPr>
          <a:xfrm>
            <a:off x="6410425" y="904775"/>
            <a:ext cx="4880009" cy="923330"/>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Idea --- may be able to leverage using a set of gifs or screenshots to show these steps in the portal</a:t>
            </a:r>
          </a:p>
        </p:txBody>
      </p:sp>
    </p:spTree>
    <p:extLst>
      <p:ext uri="{BB962C8B-B14F-4D97-AF65-F5344CB8AC3E}">
        <p14:creationId xmlns:p14="http://schemas.microsoft.com/office/powerpoint/2010/main" val="222254763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28FF11C-FC6E-4918-B5A2-2786F37ADCFB}"/>
              </a:ext>
            </a:extLst>
          </p:cNvPr>
          <p:cNvGrpSpPr/>
          <p:nvPr/>
        </p:nvGrpSpPr>
        <p:grpSpPr>
          <a:xfrm>
            <a:off x="339366" y="1338605"/>
            <a:ext cx="11714846" cy="5227629"/>
            <a:chOff x="455993" y="763682"/>
            <a:chExt cx="11950828" cy="5961872"/>
          </a:xfrm>
        </p:grpSpPr>
        <p:sp>
          <p:nvSpPr>
            <p:cNvPr id="3" name="TextBox 2">
              <a:extLst>
                <a:ext uri="{FF2B5EF4-FFF2-40B4-BE49-F238E27FC236}">
                  <a16:creationId xmlns:a16="http://schemas.microsoft.com/office/drawing/2014/main" id="{5BF5599C-BE8B-41E5-BAAE-130FA2E7BA79}"/>
                </a:ext>
              </a:extLst>
            </p:cNvPr>
            <p:cNvSpPr txBox="1"/>
            <p:nvPr/>
          </p:nvSpPr>
          <p:spPr>
            <a:xfrm>
              <a:off x="455993" y="5152570"/>
              <a:ext cx="5465833" cy="1572984"/>
            </a:xfrm>
            <a:prstGeom prst="rect">
              <a:avLst/>
            </a:prstGeom>
            <a:noFill/>
          </p:spPr>
          <p:txBody>
            <a:bodyPr wrap="square" lIns="182880" tIns="146304" rIns="182880" bIns="146304" rtlCol="0">
              <a:spAutoFit/>
            </a:bodyPr>
            <a:lstStyle/>
            <a:p>
              <a:pPr marL="0" marR="0" lvl="1"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Pre-packaged, bundled unit that represents the </a:t>
              </a:r>
              <a:br>
                <a:rPr kumimoji="0" lang="en-US" sz="1400" b="0" i="0" u="none" strike="noStrike" kern="1200" cap="none" spc="0" normalizeH="0" baseline="0" noProof="0" dirty="0">
                  <a:ln>
                    <a:noFill/>
                  </a:ln>
                  <a:solidFill>
                    <a:srgbClr val="000000"/>
                  </a:solidFill>
                  <a:effectLst/>
                  <a:uLnTx/>
                  <a:uFillTx/>
                  <a:latin typeface="Segoe UI"/>
                  <a:ea typeface="+mn-ea"/>
                  <a:cs typeface="+mn-cs"/>
                </a:rPr>
              </a:br>
              <a:r>
                <a:rPr kumimoji="0" lang="en-US" sz="1400" b="0" i="0" u="none" strike="noStrike" kern="1200" cap="none" spc="0" normalizeH="0" baseline="0" noProof="0" dirty="0">
                  <a:ln>
                    <a:noFill/>
                  </a:ln>
                  <a:solidFill>
                    <a:srgbClr val="000000"/>
                  </a:solidFill>
                  <a:effectLst/>
                  <a:uLnTx/>
                  <a:uFillTx/>
                  <a:latin typeface="Segoe UI"/>
                  <a:ea typeface="+mn-ea"/>
                  <a:cs typeface="+mn-cs"/>
                </a:rPr>
                <a:t>database power </a:t>
              </a:r>
            </a:p>
            <a:p>
              <a:pPr marL="0" marR="0" lvl="1"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Designed for predictable performance, but somewhat inflexible and limited in options</a:t>
              </a:r>
            </a:p>
            <a:p>
              <a:pPr marL="0" marR="0" lvl="1" indent="0" algn="l" defTabSz="914400" rtl="0" eaLnBrk="1" fontAlgn="auto" latinLnBrk="0" hangingPunct="1">
                <a:lnSpc>
                  <a:spcPct val="100000"/>
                </a:lnSpc>
                <a:spcBef>
                  <a:spcPts val="600"/>
                </a:spcBef>
                <a:spcAft>
                  <a:spcPts val="0"/>
                </a:spcAft>
                <a:buClrTx/>
                <a:buSzTx/>
                <a:buFontTx/>
                <a:buNone/>
                <a:tabLst/>
                <a:defRPr/>
              </a:pPr>
              <a:r>
                <a:rPr kumimoji="0" lang="en-ZA" sz="1400" b="0" i="0" u="none" strike="noStrike" kern="1200" cap="none" spc="0" normalizeH="0" baseline="0" noProof="0" dirty="0">
                  <a:ln>
                    <a:noFill/>
                  </a:ln>
                  <a:solidFill>
                    <a:srgbClr val="000000"/>
                  </a:solidFill>
                  <a:effectLst/>
                  <a:uLnTx/>
                  <a:uFillTx/>
                  <a:latin typeface="Segoe UI"/>
                  <a:ea typeface="+mn-ea"/>
                  <a:cs typeface="+mn-cs"/>
                </a:rPr>
                <a:t>D</a:t>
              </a:r>
              <a:r>
                <a:rPr kumimoji="0" lang="en-US" sz="1400" b="0" i="0" u="none" strike="noStrike" kern="1200" cap="none" spc="0" normalizeH="0" baseline="0" noProof="0" dirty="0">
                  <a:ln>
                    <a:noFill/>
                  </a:ln>
                  <a:solidFill>
                    <a:srgbClr val="000000"/>
                  </a:solidFill>
                  <a:effectLst/>
                  <a:uLnTx/>
                  <a:uFillTx/>
                  <a:latin typeface="Segoe UI"/>
                  <a:ea typeface="+mn-ea"/>
                  <a:cs typeface="+mn-cs"/>
                </a:rPr>
                <a:t>TU sizing offers simplicity of choice </a:t>
              </a:r>
            </a:p>
          </p:txBody>
        </p:sp>
        <p:grpSp>
          <p:nvGrpSpPr>
            <p:cNvPr id="5" name="Group 4">
              <a:extLst>
                <a:ext uri="{FF2B5EF4-FFF2-40B4-BE49-F238E27FC236}">
                  <a16:creationId xmlns:a16="http://schemas.microsoft.com/office/drawing/2014/main" id="{3315FD06-35ED-4B9C-A4F1-6A5580CF2AB9}"/>
                </a:ext>
              </a:extLst>
            </p:cNvPr>
            <p:cNvGrpSpPr/>
            <p:nvPr/>
          </p:nvGrpSpPr>
          <p:grpSpPr>
            <a:xfrm>
              <a:off x="459401" y="763682"/>
              <a:ext cx="11947420" cy="5888313"/>
              <a:chOff x="244581" y="654253"/>
              <a:chExt cx="11947420" cy="6051677"/>
            </a:xfrm>
          </p:grpSpPr>
          <p:cxnSp>
            <p:nvCxnSpPr>
              <p:cNvPr id="218" name="Straight Connector 217">
                <a:extLst>
                  <a:ext uri="{FF2B5EF4-FFF2-40B4-BE49-F238E27FC236}">
                    <a16:creationId xmlns:a16="http://schemas.microsoft.com/office/drawing/2014/main" id="{956BB68D-3B7D-4E02-86D0-E01DD8B9A349}"/>
                  </a:ext>
                </a:extLst>
              </p:cNvPr>
              <p:cNvCxnSpPr>
                <a:cxnSpLocks/>
              </p:cNvCxnSpPr>
              <p:nvPr/>
            </p:nvCxnSpPr>
            <p:spPr>
              <a:xfrm flipV="1">
                <a:off x="6096000" y="1232059"/>
                <a:ext cx="0" cy="5235941"/>
              </a:xfrm>
              <a:prstGeom prst="line">
                <a:avLst/>
              </a:prstGeom>
              <a:noFill/>
              <a:ln w="19050" cap="flat" cmpd="sng" algn="ctr">
                <a:solidFill>
                  <a:srgbClr val="AFAFAF"/>
                </a:solidFill>
                <a:prstDash val="solid"/>
              </a:ln>
              <a:effectLst/>
            </p:spPr>
          </p:cxnSp>
          <p:cxnSp>
            <p:nvCxnSpPr>
              <p:cNvPr id="219" name="Straight Connector 218">
                <a:extLst>
                  <a:ext uri="{FF2B5EF4-FFF2-40B4-BE49-F238E27FC236}">
                    <a16:creationId xmlns:a16="http://schemas.microsoft.com/office/drawing/2014/main" id="{0BA81CE5-1C40-48D8-8647-72F0D282D342}"/>
                  </a:ext>
                </a:extLst>
              </p:cNvPr>
              <p:cNvCxnSpPr>
                <a:cxnSpLocks/>
              </p:cNvCxnSpPr>
              <p:nvPr/>
            </p:nvCxnSpPr>
            <p:spPr>
              <a:xfrm>
                <a:off x="599769" y="4789245"/>
                <a:ext cx="5014969" cy="0"/>
              </a:xfrm>
              <a:prstGeom prst="line">
                <a:avLst/>
              </a:prstGeom>
              <a:noFill/>
              <a:ln w="9525" cap="flat" cmpd="sng" algn="ctr">
                <a:solidFill>
                  <a:srgbClr val="0070C0"/>
                </a:solidFill>
                <a:prstDash val="solid"/>
                <a:tailEnd type="triangle"/>
              </a:ln>
              <a:effectLst/>
            </p:spPr>
          </p:cxnSp>
          <p:cxnSp>
            <p:nvCxnSpPr>
              <p:cNvPr id="220" name="Straight Connector 219">
                <a:extLst>
                  <a:ext uri="{FF2B5EF4-FFF2-40B4-BE49-F238E27FC236}">
                    <a16:creationId xmlns:a16="http://schemas.microsoft.com/office/drawing/2014/main" id="{0745E966-44E2-45B2-844C-663DEF25D3C3}"/>
                  </a:ext>
                </a:extLst>
              </p:cNvPr>
              <p:cNvCxnSpPr>
                <a:cxnSpLocks/>
              </p:cNvCxnSpPr>
              <p:nvPr/>
            </p:nvCxnSpPr>
            <p:spPr>
              <a:xfrm flipV="1">
                <a:off x="606323" y="2282020"/>
                <a:ext cx="0" cy="2503948"/>
              </a:xfrm>
              <a:prstGeom prst="line">
                <a:avLst/>
              </a:prstGeom>
              <a:noFill/>
              <a:ln w="9525" cap="flat" cmpd="sng" algn="ctr">
                <a:solidFill>
                  <a:srgbClr val="0070C0"/>
                </a:solidFill>
                <a:prstDash val="solid"/>
                <a:headEnd type="none"/>
                <a:tailEnd type="triangle"/>
              </a:ln>
              <a:effectLst/>
            </p:spPr>
          </p:cxnSp>
          <p:cxnSp>
            <p:nvCxnSpPr>
              <p:cNvPr id="221" name="Straight Connector 220">
                <a:extLst>
                  <a:ext uri="{FF2B5EF4-FFF2-40B4-BE49-F238E27FC236}">
                    <a16:creationId xmlns:a16="http://schemas.microsoft.com/office/drawing/2014/main" id="{91AECABD-0569-48F1-9007-DC8460F6DEAA}"/>
                  </a:ext>
                </a:extLst>
              </p:cNvPr>
              <p:cNvCxnSpPr>
                <a:cxnSpLocks/>
              </p:cNvCxnSpPr>
              <p:nvPr/>
            </p:nvCxnSpPr>
            <p:spPr>
              <a:xfrm flipV="1">
                <a:off x="612879" y="2583542"/>
                <a:ext cx="4745184" cy="2189317"/>
              </a:xfrm>
              <a:prstGeom prst="line">
                <a:avLst/>
              </a:prstGeom>
              <a:noFill/>
              <a:ln w="9525" cap="flat" cmpd="sng" algn="ctr">
                <a:solidFill>
                  <a:srgbClr val="505050"/>
                </a:solidFill>
                <a:prstDash val="solid"/>
                <a:tailEnd type="triangle"/>
              </a:ln>
              <a:effectLst/>
            </p:spPr>
          </p:cxnSp>
          <p:sp>
            <p:nvSpPr>
              <p:cNvPr id="222" name="Rectangle 221">
                <a:extLst>
                  <a:ext uri="{FF2B5EF4-FFF2-40B4-BE49-F238E27FC236}">
                    <a16:creationId xmlns:a16="http://schemas.microsoft.com/office/drawing/2014/main" id="{467FCCA3-ED3B-4283-A20D-8D033736A26F}"/>
                  </a:ext>
                </a:extLst>
              </p:cNvPr>
              <p:cNvSpPr/>
              <p:nvPr/>
            </p:nvSpPr>
            <p:spPr>
              <a:xfrm>
                <a:off x="3824138" y="3162580"/>
                <a:ext cx="176981" cy="196645"/>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223" name="Straight Connector 222">
                <a:extLst>
                  <a:ext uri="{FF2B5EF4-FFF2-40B4-BE49-F238E27FC236}">
                    <a16:creationId xmlns:a16="http://schemas.microsoft.com/office/drawing/2014/main" id="{ACC038C3-7C07-4D97-84C2-3D71F9472473}"/>
                  </a:ext>
                </a:extLst>
              </p:cNvPr>
              <p:cNvCxnSpPr>
                <a:cxnSpLocks/>
                <a:endCxn id="222" idx="2"/>
              </p:cNvCxnSpPr>
              <p:nvPr/>
            </p:nvCxnSpPr>
            <p:spPr>
              <a:xfrm flipV="1">
                <a:off x="3912628" y="3359225"/>
                <a:ext cx="0" cy="1438252"/>
              </a:xfrm>
              <a:prstGeom prst="line">
                <a:avLst/>
              </a:prstGeom>
              <a:noFill/>
              <a:ln w="9525" cap="flat" cmpd="sng" algn="ctr">
                <a:solidFill>
                  <a:srgbClr val="505050"/>
                </a:solidFill>
                <a:prstDash val="dash"/>
              </a:ln>
              <a:effectLst/>
            </p:spPr>
          </p:cxnSp>
          <p:cxnSp>
            <p:nvCxnSpPr>
              <p:cNvPr id="224" name="Straight Connector 223">
                <a:extLst>
                  <a:ext uri="{FF2B5EF4-FFF2-40B4-BE49-F238E27FC236}">
                    <a16:creationId xmlns:a16="http://schemas.microsoft.com/office/drawing/2014/main" id="{A03E9735-6DF7-4E15-9A6B-2C7805504327}"/>
                  </a:ext>
                </a:extLst>
              </p:cNvPr>
              <p:cNvCxnSpPr>
                <a:cxnSpLocks/>
                <a:endCxn id="222" idx="1"/>
              </p:cNvCxnSpPr>
              <p:nvPr/>
            </p:nvCxnSpPr>
            <p:spPr>
              <a:xfrm>
                <a:off x="623777" y="3260902"/>
                <a:ext cx="3200360" cy="0"/>
              </a:xfrm>
              <a:prstGeom prst="line">
                <a:avLst/>
              </a:prstGeom>
              <a:noFill/>
              <a:ln w="9525" cap="flat" cmpd="sng" algn="ctr">
                <a:solidFill>
                  <a:srgbClr val="505050"/>
                </a:solidFill>
                <a:prstDash val="dash"/>
              </a:ln>
              <a:effectLst/>
            </p:spPr>
          </p:cxnSp>
          <p:cxnSp>
            <p:nvCxnSpPr>
              <p:cNvPr id="225" name="Straight Connector 224">
                <a:extLst>
                  <a:ext uri="{FF2B5EF4-FFF2-40B4-BE49-F238E27FC236}">
                    <a16:creationId xmlns:a16="http://schemas.microsoft.com/office/drawing/2014/main" id="{8E59F3BC-737F-4BA1-B93D-0EB664FA3124}"/>
                  </a:ext>
                </a:extLst>
              </p:cNvPr>
              <p:cNvCxnSpPr>
                <a:cxnSpLocks/>
                <a:endCxn id="227" idx="1"/>
              </p:cNvCxnSpPr>
              <p:nvPr/>
            </p:nvCxnSpPr>
            <p:spPr>
              <a:xfrm>
                <a:off x="630866" y="2888061"/>
                <a:ext cx="3981727" cy="0"/>
              </a:xfrm>
              <a:prstGeom prst="line">
                <a:avLst/>
              </a:prstGeom>
              <a:noFill/>
              <a:ln w="9525" cap="flat" cmpd="sng" algn="ctr">
                <a:solidFill>
                  <a:srgbClr val="505050"/>
                </a:solidFill>
                <a:prstDash val="dash"/>
              </a:ln>
              <a:effectLst/>
            </p:spPr>
          </p:cxnSp>
          <p:cxnSp>
            <p:nvCxnSpPr>
              <p:cNvPr id="226" name="Straight Connector 225">
                <a:extLst>
                  <a:ext uri="{FF2B5EF4-FFF2-40B4-BE49-F238E27FC236}">
                    <a16:creationId xmlns:a16="http://schemas.microsoft.com/office/drawing/2014/main" id="{08EBE635-C664-4B0B-9A12-D3F4CF3B7C89}"/>
                  </a:ext>
                </a:extLst>
              </p:cNvPr>
              <p:cNvCxnSpPr>
                <a:cxnSpLocks/>
                <a:endCxn id="227" idx="2"/>
              </p:cNvCxnSpPr>
              <p:nvPr/>
            </p:nvCxnSpPr>
            <p:spPr>
              <a:xfrm flipV="1">
                <a:off x="4701083" y="2986384"/>
                <a:ext cx="0" cy="1818181"/>
              </a:xfrm>
              <a:prstGeom prst="line">
                <a:avLst/>
              </a:prstGeom>
              <a:noFill/>
              <a:ln w="9525" cap="flat" cmpd="sng" algn="ctr">
                <a:solidFill>
                  <a:srgbClr val="505050"/>
                </a:solidFill>
                <a:prstDash val="dash"/>
              </a:ln>
              <a:effectLst/>
            </p:spPr>
          </p:cxnSp>
          <p:sp>
            <p:nvSpPr>
              <p:cNvPr id="227" name="Rectangle 226">
                <a:extLst>
                  <a:ext uri="{FF2B5EF4-FFF2-40B4-BE49-F238E27FC236}">
                    <a16:creationId xmlns:a16="http://schemas.microsoft.com/office/drawing/2014/main" id="{2B8928BF-EA53-4B5B-A2B8-1E7AD3EDA4E3}"/>
                  </a:ext>
                </a:extLst>
              </p:cNvPr>
              <p:cNvSpPr/>
              <p:nvPr/>
            </p:nvSpPr>
            <p:spPr>
              <a:xfrm>
                <a:off x="4612592" y="2789738"/>
                <a:ext cx="176981" cy="196645"/>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28" name="Rectangle 227">
                <a:extLst>
                  <a:ext uri="{FF2B5EF4-FFF2-40B4-BE49-F238E27FC236}">
                    <a16:creationId xmlns:a16="http://schemas.microsoft.com/office/drawing/2014/main" id="{0F5DFC0C-04F7-466B-A9CE-CBE21F785503}"/>
                  </a:ext>
                </a:extLst>
              </p:cNvPr>
              <p:cNvSpPr/>
              <p:nvPr/>
            </p:nvSpPr>
            <p:spPr>
              <a:xfrm>
                <a:off x="3061114" y="3507930"/>
                <a:ext cx="176981" cy="196645"/>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29" name="Rectangle 228">
                <a:extLst>
                  <a:ext uri="{FF2B5EF4-FFF2-40B4-BE49-F238E27FC236}">
                    <a16:creationId xmlns:a16="http://schemas.microsoft.com/office/drawing/2014/main" id="{88A69EB3-AA25-4300-92E6-FBB15F812A7E}"/>
                  </a:ext>
                </a:extLst>
              </p:cNvPr>
              <p:cNvSpPr/>
              <p:nvPr/>
            </p:nvSpPr>
            <p:spPr>
              <a:xfrm>
                <a:off x="2270762" y="3877650"/>
                <a:ext cx="176981" cy="196645"/>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30" name="Rectangle 229">
                <a:extLst>
                  <a:ext uri="{FF2B5EF4-FFF2-40B4-BE49-F238E27FC236}">
                    <a16:creationId xmlns:a16="http://schemas.microsoft.com/office/drawing/2014/main" id="{FE19DAAB-255D-4AA4-A808-304FFBD99DD8}"/>
                  </a:ext>
                </a:extLst>
              </p:cNvPr>
              <p:cNvSpPr/>
              <p:nvPr/>
            </p:nvSpPr>
            <p:spPr>
              <a:xfrm>
                <a:off x="1503310" y="4237702"/>
                <a:ext cx="176981" cy="196645"/>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231" name="Straight Connector 230">
                <a:extLst>
                  <a:ext uri="{FF2B5EF4-FFF2-40B4-BE49-F238E27FC236}">
                    <a16:creationId xmlns:a16="http://schemas.microsoft.com/office/drawing/2014/main" id="{28DDB5DF-4E0D-425D-BE7F-BA788D105A0B}"/>
                  </a:ext>
                </a:extLst>
              </p:cNvPr>
              <p:cNvCxnSpPr>
                <a:cxnSpLocks/>
                <a:endCxn id="228" idx="1"/>
              </p:cNvCxnSpPr>
              <p:nvPr/>
            </p:nvCxnSpPr>
            <p:spPr>
              <a:xfrm>
                <a:off x="602513" y="3606253"/>
                <a:ext cx="2458601" cy="0"/>
              </a:xfrm>
              <a:prstGeom prst="line">
                <a:avLst/>
              </a:prstGeom>
              <a:noFill/>
              <a:ln w="9525" cap="flat" cmpd="sng" algn="ctr">
                <a:solidFill>
                  <a:srgbClr val="505050"/>
                </a:solidFill>
                <a:prstDash val="dash"/>
              </a:ln>
              <a:effectLst/>
            </p:spPr>
          </p:cxnSp>
          <p:cxnSp>
            <p:nvCxnSpPr>
              <p:cNvPr id="232" name="Straight Connector 231">
                <a:extLst>
                  <a:ext uri="{FF2B5EF4-FFF2-40B4-BE49-F238E27FC236}">
                    <a16:creationId xmlns:a16="http://schemas.microsoft.com/office/drawing/2014/main" id="{89091686-A155-41A0-9A1B-1E8D4B1D9DDA}"/>
                  </a:ext>
                </a:extLst>
              </p:cNvPr>
              <p:cNvCxnSpPr>
                <a:cxnSpLocks/>
                <a:endCxn id="229" idx="1"/>
              </p:cNvCxnSpPr>
              <p:nvPr/>
            </p:nvCxnSpPr>
            <p:spPr>
              <a:xfrm>
                <a:off x="616689" y="3975973"/>
                <a:ext cx="1654073" cy="0"/>
              </a:xfrm>
              <a:prstGeom prst="line">
                <a:avLst/>
              </a:prstGeom>
              <a:noFill/>
              <a:ln w="9525" cap="flat" cmpd="sng" algn="ctr">
                <a:solidFill>
                  <a:srgbClr val="505050"/>
                </a:solidFill>
                <a:prstDash val="dash"/>
              </a:ln>
              <a:effectLst/>
            </p:spPr>
          </p:cxnSp>
          <p:cxnSp>
            <p:nvCxnSpPr>
              <p:cNvPr id="233" name="Straight Connector 232">
                <a:extLst>
                  <a:ext uri="{FF2B5EF4-FFF2-40B4-BE49-F238E27FC236}">
                    <a16:creationId xmlns:a16="http://schemas.microsoft.com/office/drawing/2014/main" id="{548D10EE-0B11-4530-A0DB-0F0406BEA681}"/>
                  </a:ext>
                </a:extLst>
              </p:cNvPr>
              <p:cNvCxnSpPr>
                <a:cxnSpLocks/>
                <a:endCxn id="230" idx="1"/>
              </p:cNvCxnSpPr>
              <p:nvPr/>
            </p:nvCxnSpPr>
            <p:spPr>
              <a:xfrm>
                <a:off x="616688" y="4336025"/>
                <a:ext cx="886621" cy="0"/>
              </a:xfrm>
              <a:prstGeom prst="line">
                <a:avLst/>
              </a:prstGeom>
              <a:noFill/>
              <a:ln w="9525" cap="flat" cmpd="sng" algn="ctr">
                <a:solidFill>
                  <a:srgbClr val="505050"/>
                </a:solidFill>
                <a:prstDash val="dash"/>
              </a:ln>
              <a:effectLst/>
            </p:spPr>
          </p:cxnSp>
          <p:cxnSp>
            <p:nvCxnSpPr>
              <p:cNvPr id="234" name="Straight Connector 233">
                <a:extLst>
                  <a:ext uri="{FF2B5EF4-FFF2-40B4-BE49-F238E27FC236}">
                    <a16:creationId xmlns:a16="http://schemas.microsoft.com/office/drawing/2014/main" id="{5A8328C5-DDE4-4948-A1EF-26168D9B087F}"/>
                  </a:ext>
                </a:extLst>
              </p:cNvPr>
              <p:cNvCxnSpPr>
                <a:cxnSpLocks/>
                <a:endCxn id="228" idx="2"/>
              </p:cNvCxnSpPr>
              <p:nvPr/>
            </p:nvCxnSpPr>
            <p:spPr>
              <a:xfrm flipV="1">
                <a:off x="3149604" y="3704576"/>
                <a:ext cx="0" cy="1092901"/>
              </a:xfrm>
              <a:prstGeom prst="line">
                <a:avLst/>
              </a:prstGeom>
              <a:noFill/>
              <a:ln w="9525" cap="flat" cmpd="sng" algn="ctr">
                <a:solidFill>
                  <a:srgbClr val="505050"/>
                </a:solidFill>
                <a:prstDash val="dash"/>
              </a:ln>
              <a:effectLst/>
            </p:spPr>
          </p:cxnSp>
          <p:cxnSp>
            <p:nvCxnSpPr>
              <p:cNvPr id="235" name="Straight Connector 234">
                <a:extLst>
                  <a:ext uri="{FF2B5EF4-FFF2-40B4-BE49-F238E27FC236}">
                    <a16:creationId xmlns:a16="http://schemas.microsoft.com/office/drawing/2014/main" id="{B940A4B0-5FF5-49CE-9586-16088A450FF3}"/>
                  </a:ext>
                </a:extLst>
              </p:cNvPr>
              <p:cNvCxnSpPr>
                <a:cxnSpLocks/>
                <a:endCxn id="229" idx="2"/>
              </p:cNvCxnSpPr>
              <p:nvPr/>
            </p:nvCxnSpPr>
            <p:spPr>
              <a:xfrm flipV="1">
                <a:off x="2359252" y="4074296"/>
                <a:ext cx="0" cy="723181"/>
              </a:xfrm>
              <a:prstGeom prst="line">
                <a:avLst/>
              </a:prstGeom>
              <a:noFill/>
              <a:ln w="9525" cap="flat" cmpd="sng" algn="ctr">
                <a:solidFill>
                  <a:srgbClr val="505050"/>
                </a:solidFill>
                <a:prstDash val="dash"/>
              </a:ln>
              <a:effectLst/>
            </p:spPr>
          </p:cxnSp>
          <p:cxnSp>
            <p:nvCxnSpPr>
              <p:cNvPr id="236" name="Straight Connector 235">
                <a:extLst>
                  <a:ext uri="{FF2B5EF4-FFF2-40B4-BE49-F238E27FC236}">
                    <a16:creationId xmlns:a16="http://schemas.microsoft.com/office/drawing/2014/main" id="{97927AC5-E1C9-435F-B0FC-9460F03D2D6D}"/>
                  </a:ext>
                </a:extLst>
              </p:cNvPr>
              <p:cNvCxnSpPr>
                <a:cxnSpLocks/>
                <a:endCxn id="230" idx="2"/>
              </p:cNvCxnSpPr>
              <p:nvPr/>
            </p:nvCxnSpPr>
            <p:spPr>
              <a:xfrm flipV="1">
                <a:off x="1591800" y="4434348"/>
                <a:ext cx="0" cy="356041"/>
              </a:xfrm>
              <a:prstGeom prst="line">
                <a:avLst/>
              </a:prstGeom>
              <a:noFill/>
              <a:ln w="9525" cap="flat" cmpd="sng" algn="ctr">
                <a:solidFill>
                  <a:srgbClr val="505050"/>
                </a:solidFill>
                <a:prstDash val="dash"/>
              </a:ln>
              <a:effectLst/>
            </p:spPr>
          </p:cxnSp>
          <p:sp>
            <p:nvSpPr>
              <p:cNvPr id="237" name="TextBox 236">
                <a:extLst>
                  <a:ext uri="{FF2B5EF4-FFF2-40B4-BE49-F238E27FC236}">
                    <a16:creationId xmlns:a16="http://schemas.microsoft.com/office/drawing/2014/main" id="{1DE64F3D-9832-42E9-81C2-A7F99755A23D}"/>
                  </a:ext>
                </a:extLst>
              </p:cNvPr>
              <p:cNvSpPr txBox="1"/>
              <p:nvPr/>
            </p:nvSpPr>
            <p:spPr>
              <a:xfrm>
                <a:off x="2570966" y="4801084"/>
                <a:ext cx="793165" cy="315001"/>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333" b="0" i="0" u="none" strike="noStrike" kern="0" cap="none" spc="0" normalizeH="0" baseline="0" noProof="0">
                    <a:ln>
                      <a:noFill/>
                    </a:ln>
                    <a:solidFill>
                      <a:srgbClr val="000000"/>
                    </a:solidFill>
                    <a:effectLst/>
                    <a:uLnTx/>
                    <a:uFillTx/>
                    <a:latin typeface="Segoe UI"/>
                    <a:ea typeface="+mn-ea"/>
                    <a:cs typeface="+mn-cs"/>
                  </a:rPr>
                  <a:t>Storage</a:t>
                </a:r>
              </a:p>
            </p:txBody>
          </p:sp>
          <p:sp>
            <p:nvSpPr>
              <p:cNvPr id="238" name="TextBox 237">
                <a:extLst>
                  <a:ext uri="{FF2B5EF4-FFF2-40B4-BE49-F238E27FC236}">
                    <a16:creationId xmlns:a16="http://schemas.microsoft.com/office/drawing/2014/main" id="{BB459EC4-29FC-47D6-A4C2-206FB165B12E}"/>
                  </a:ext>
                </a:extLst>
              </p:cNvPr>
              <p:cNvSpPr txBox="1"/>
              <p:nvPr/>
            </p:nvSpPr>
            <p:spPr>
              <a:xfrm rot="16200000">
                <a:off x="-69170" y="3339964"/>
                <a:ext cx="934000" cy="306497"/>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333" b="0" i="0" u="none" strike="noStrike" kern="0" cap="none" spc="0" normalizeH="0" baseline="0" noProof="0">
                    <a:ln>
                      <a:noFill/>
                    </a:ln>
                    <a:solidFill>
                      <a:srgbClr val="000000"/>
                    </a:solidFill>
                    <a:effectLst/>
                    <a:uLnTx/>
                    <a:uFillTx/>
                    <a:latin typeface="Segoe UI"/>
                    <a:ea typeface="+mn-ea"/>
                    <a:cs typeface="+mn-cs"/>
                  </a:rPr>
                  <a:t>Compute</a:t>
                </a:r>
              </a:p>
            </p:txBody>
          </p:sp>
          <p:cxnSp>
            <p:nvCxnSpPr>
              <p:cNvPr id="239" name="Straight Connector 238">
                <a:extLst>
                  <a:ext uri="{FF2B5EF4-FFF2-40B4-BE49-F238E27FC236}">
                    <a16:creationId xmlns:a16="http://schemas.microsoft.com/office/drawing/2014/main" id="{73FA39F4-6E8F-4ABB-9E48-9DEEBCB80DE7}"/>
                  </a:ext>
                </a:extLst>
              </p:cNvPr>
              <p:cNvCxnSpPr>
                <a:cxnSpLocks/>
              </p:cNvCxnSpPr>
              <p:nvPr/>
            </p:nvCxnSpPr>
            <p:spPr>
              <a:xfrm>
                <a:off x="6813417" y="4789246"/>
                <a:ext cx="5014969" cy="0"/>
              </a:xfrm>
              <a:prstGeom prst="line">
                <a:avLst/>
              </a:prstGeom>
              <a:noFill/>
              <a:ln w="9525" cap="flat" cmpd="sng" algn="ctr">
                <a:solidFill>
                  <a:srgbClr val="0070C0"/>
                </a:solidFill>
                <a:prstDash val="solid"/>
                <a:tailEnd type="triangle"/>
              </a:ln>
              <a:effectLst/>
            </p:spPr>
          </p:cxnSp>
          <p:cxnSp>
            <p:nvCxnSpPr>
              <p:cNvPr id="240" name="Straight Connector 239">
                <a:extLst>
                  <a:ext uri="{FF2B5EF4-FFF2-40B4-BE49-F238E27FC236}">
                    <a16:creationId xmlns:a16="http://schemas.microsoft.com/office/drawing/2014/main" id="{87D80671-F666-481C-BF01-9F2764CBD5E7}"/>
                  </a:ext>
                </a:extLst>
              </p:cNvPr>
              <p:cNvCxnSpPr>
                <a:cxnSpLocks/>
              </p:cNvCxnSpPr>
              <p:nvPr/>
            </p:nvCxnSpPr>
            <p:spPr>
              <a:xfrm flipV="1">
                <a:off x="6819971" y="2282021"/>
                <a:ext cx="0" cy="2503948"/>
              </a:xfrm>
              <a:prstGeom prst="line">
                <a:avLst/>
              </a:prstGeom>
              <a:noFill/>
              <a:ln w="9525" cap="flat" cmpd="sng" algn="ctr">
                <a:solidFill>
                  <a:srgbClr val="0070C0"/>
                </a:solidFill>
                <a:prstDash val="solid"/>
                <a:headEnd type="none"/>
                <a:tailEnd type="triangle"/>
              </a:ln>
              <a:effectLst/>
            </p:spPr>
          </p:cxnSp>
          <p:grpSp>
            <p:nvGrpSpPr>
              <p:cNvPr id="241" name="Group 240">
                <a:extLst>
                  <a:ext uri="{FF2B5EF4-FFF2-40B4-BE49-F238E27FC236}">
                    <a16:creationId xmlns:a16="http://schemas.microsoft.com/office/drawing/2014/main" id="{F474FBFB-B152-4193-9981-BCDEABBF2E61}"/>
                  </a:ext>
                </a:extLst>
              </p:cNvPr>
              <p:cNvGrpSpPr/>
              <p:nvPr/>
            </p:nvGrpSpPr>
            <p:grpSpPr>
              <a:xfrm>
                <a:off x="10790996" y="2190512"/>
                <a:ext cx="633984" cy="473240"/>
                <a:chOff x="7948868" y="2430382"/>
                <a:chExt cx="475488" cy="473240"/>
              </a:xfrm>
            </p:grpSpPr>
            <p:cxnSp>
              <p:nvCxnSpPr>
                <p:cNvPr id="242" name="Straight Connector 241">
                  <a:extLst>
                    <a:ext uri="{FF2B5EF4-FFF2-40B4-BE49-F238E27FC236}">
                      <a16:creationId xmlns:a16="http://schemas.microsoft.com/office/drawing/2014/main" id="{00FB8EA8-BAC6-4841-9B59-BFE0E7109E7B}"/>
                    </a:ext>
                  </a:extLst>
                </p:cNvPr>
                <p:cNvCxnSpPr>
                  <a:cxnSpLocks/>
                </p:cNvCxnSpPr>
                <p:nvPr/>
              </p:nvCxnSpPr>
              <p:spPr>
                <a:xfrm flipV="1">
                  <a:off x="7948868" y="2667004"/>
                  <a:ext cx="475488" cy="0"/>
                </a:xfrm>
                <a:prstGeom prst="line">
                  <a:avLst/>
                </a:prstGeom>
                <a:noFill/>
                <a:ln w="9525" cap="flat" cmpd="sng" algn="ctr">
                  <a:solidFill>
                    <a:srgbClr val="505050"/>
                  </a:solidFill>
                  <a:prstDash val="solid"/>
                  <a:headEnd type="triangle"/>
                  <a:tailEnd type="triangle"/>
                </a:ln>
                <a:effectLst/>
              </p:spPr>
            </p:cxnSp>
            <p:cxnSp>
              <p:nvCxnSpPr>
                <p:cNvPr id="243" name="Straight Connector 242">
                  <a:extLst>
                    <a:ext uri="{FF2B5EF4-FFF2-40B4-BE49-F238E27FC236}">
                      <a16:creationId xmlns:a16="http://schemas.microsoft.com/office/drawing/2014/main" id="{1E000FC9-BE97-43E3-9AEE-8C11277D5D85}"/>
                    </a:ext>
                  </a:extLst>
                </p:cNvPr>
                <p:cNvCxnSpPr>
                  <a:cxnSpLocks/>
                </p:cNvCxnSpPr>
                <p:nvPr/>
              </p:nvCxnSpPr>
              <p:spPr>
                <a:xfrm flipV="1">
                  <a:off x="8189499" y="2430382"/>
                  <a:ext cx="0" cy="473240"/>
                </a:xfrm>
                <a:prstGeom prst="line">
                  <a:avLst/>
                </a:prstGeom>
                <a:noFill/>
                <a:ln w="9525" cap="flat" cmpd="sng" algn="ctr">
                  <a:solidFill>
                    <a:srgbClr val="505050"/>
                  </a:solidFill>
                  <a:prstDash val="solid"/>
                  <a:headEnd type="triangle"/>
                  <a:tailEnd type="triangle"/>
                </a:ln>
                <a:effectLst/>
              </p:spPr>
            </p:cxnSp>
            <p:sp>
              <p:nvSpPr>
                <p:cNvPr id="244" name="Rectangle 243">
                  <a:extLst>
                    <a:ext uri="{FF2B5EF4-FFF2-40B4-BE49-F238E27FC236}">
                      <a16:creationId xmlns:a16="http://schemas.microsoft.com/office/drawing/2014/main" id="{B12FD8DD-6504-47CC-B0FB-25CBC22F4E1D}"/>
                    </a:ext>
                  </a:extLst>
                </p:cNvPr>
                <p:cNvSpPr/>
                <p:nvPr/>
              </p:nvSpPr>
              <p:spPr>
                <a:xfrm>
                  <a:off x="8119680" y="2593048"/>
                  <a:ext cx="132736" cy="147484"/>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sp>
            <p:nvSpPr>
              <p:cNvPr id="245" name="TextBox 244">
                <a:extLst>
                  <a:ext uri="{FF2B5EF4-FFF2-40B4-BE49-F238E27FC236}">
                    <a16:creationId xmlns:a16="http://schemas.microsoft.com/office/drawing/2014/main" id="{6C6210D5-AD49-4408-B6B7-81F3DF922031}"/>
                  </a:ext>
                </a:extLst>
              </p:cNvPr>
              <p:cNvSpPr txBox="1"/>
              <p:nvPr/>
            </p:nvSpPr>
            <p:spPr>
              <a:xfrm>
                <a:off x="8784613" y="4801084"/>
                <a:ext cx="793165" cy="315001"/>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333" b="0" i="0" u="none" strike="noStrike" kern="0" cap="none" spc="0" normalizeH="0" baseline="0" noProof="0">
                    <a:ln>
                      <a:noFill/>
                    </a:ln>
                    <a:solidFill>
                      <a:srgbClr val="000000"/>
                    </a:solidFill>
                    <a:effectLst/>
                    <a:uLnTx/>
                    <a:uFillTx/>
                    <a:latin typeface="Segoe UI"/>
                    <a:ea typeface="+mn-ea"/>
                    <a:cs typeface="+mn-cs"/>
                  </a:rPr>
                  <a:t>Storage</a:t>
                </a:r>
              </a:p>
            </p:txBody>
          </p:sp>
          <p:sp>
            <p:nvSpPr>
              <p:cNvPr id="246" name="TextBox 245">
                <a:extLst>
                  <a:ext uri="{FF2B5EF4-FFF2-40B4-BE49-F238E27FC236}">
                    <a16:creationId xmlns:a16="http://schemas.microsoft.com/office/drawing/2014/main" id="{36DE97CC-3518-486F-9BCC-2983DAB4024E}"/>
                  </a:ext>
                </a:extLst>
              </p:cNvPr>
              <p:cNvSpPr txBox="1"/>
              <p:nvPr/>
            </p:nvSpPr>
            <p:spPr>
              <a:xfrm rot="16200000">
                <a:off x="6144478" y="3339964"/>
                <a:ext cx="934000" cy="306497"/>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333" b="0" i="0" u="none" strike="noStrike" kern="0" cap="none" spc="0" normalizeH="0" baseline="0" noProof="0">
                    <a:ln>
                      <a:noFill/>
                    </a:ln>
                    <a:solidFill>
                      <a:srgbClr val="000000"/>
                    </a:solidFill>
                    <a:effectLst/>
                    <a:uLnTx/>
                    <a:uFillTx/>
                    <a:latin typeface="Segoe UI"/>
                    <a:ea typeface="+mn-ea"/>
                    <a:cs typeface="+mn-cs"/>
                  </a:rPr>
                  <a:t>Compute</a:t>
                </a:r>
              </a:p>
            </p:txBody>
          </p:sp>
          <p:grpSp>
            <p:nvGrpSpPr>
              <p:cNvPr id="247" name="Group 246">
                <a:extLst>
                  <a:ext uri="{FF2B5EF4-FFF2-40B4-BE49-F238E27FC236}">
                    <a16:creationId xmlns:a16="http://schemas.microsoft.com/office/drawing/2014/main" id="{B8E5D799-B3D2-4ADB-A5FE-FDDC6351A2A0}"/>
                  </a:ext>
                </a:extLst>
              </p:cNvPr>
              <p:cNvGrpSpPr/>
              <p:nvPr/>
            </p:nvGrpSpPr>
            <p:grpSpPr>
              <a:xfrm>
                <a:off x="9389985" y="1559521"/>
                <a:ext cx="633984" cy="473240"/>
                <a:chOff x="7948868" y="2430382"/>
                <a:chExt cx="475488" cy="473240"/>
              </a:xfrm>
            </p:grpSpPr>
            <p:cxnSp>
              <p:nvCxnSpPr>
                <p:cNvPr id="248" name="Straight Connector 247">
                  <a:extLst>
                    <a:ext uri="{FF2B5EF4-FFF2-40B4-BE49-F238E27FC236}">
                      <a16:creationId xmlns:a16="http://schemas.microsoft.com/office/drawing/2014/main" id="{6B380B14-C714-4935-A6E8-CED732082E5B}"/>
                    </a:ext>
                  </a:extLst>
                </p:cNvPr>
                <p:cNvCxnSpPr>
                  <a:cxnSpLocks/>
                </p:cNvCxnSpPr>
                <p:nvPr/>
              </p:nvCxnSpPr>
              <p:spPr>
                <a:xfrm flipV="1">
                  <a:off x="7948868" y="2667004"/>
                  <a:ext cx="475488" cy="0"/>
                </a:xfrm>
                <a:prstGeom prst="line">
                  <a:avLst/>
                </a:prstGeom>
                <a:noFill/>
                <a:ln w="9525" cap="flat" cmpd="sng" algn="ctr">
                  <a:solidFill>
                    <a:srgbClr val="505050"/>
                  </a:solidFill>
                  <a:prstDash val="solid"/>
                  <a:headEnd type="triangle"/>
                  <a:tailEnd type="triangle"/>
                </a:ln>
                <a:effectLst/>
              </p:spPr>
            </p:cxnSp>
            <p:cxnSp>
              <p:nvCxnSpPr>
                <p:cNvPr id="249" name="Straight Connector 248">
                  <a:extLst>
                    <a:ext uri="{FF2B5EF4-FFF2-40B4-BE49-F238E27FC236}">
                      <a16:creationId xmlns:a16="http://schemas.microsoft.com/office/drawing/2014/main" id="{C2BF5190-0E9B-4ABD-9969-6EB4F7AF6087}"/>
                    </a:ext>
                  </a:extLst>
                </p:cNvPr>
                <p:cNvCxnSpPr>
                  <a:cxnSpLocks/>
                </p:cNvCxnSpPr>
                <p:nvPr/>
              </p:nvCxnSpPr>
              <p:spPr>
                <a:xfrm flipV="1">
                  <a:off x="8189499" y="2430382"/>
                  <a:ext cx="0" cy="473240"/>
                </a:xfrm>
                <a:prstGeom prst="line">
                  <a:avLst/>
                </a:prstGeom>
                <a:noFill/>
                <a:ln w="9525" cap="flat" cmpd="sng" algn="ctr">
                  <a:solidFill>
                    <a:srgbClr val="505050"/>
                  </a:solidFill>
                  <a:prstDash val="solid"/>
                  <a:headEnd type="triangle"/>
                  <a:tailEnd type="triangle"/>
                </a:ln>
                <a:effectLst/>
              </p:spPr>
            </p:cxnSp>
            <p:sp>
              <p:nvSpPr>
                <p:cNvPr id="250" name="Rectangle 249">
                  <a:extLst>
                    <a:ext uri="{FF2B5EF4-FFF2-40B4-BE49-F238E27FC236}">
                      <a16:creationId xmlns:a16="http://schemas.microsoft.com/office/drawing/2014/main" id="{707551C5-1081-4689-B132-2EEA5EBB9D4F}"/>
                    </a:ext>
                  </a:extLst>
                </p:cNvPr>
                <p:cNvSpPr/>
                <p:nvPr/>
              </p:nvSpPr>
              <p:spPr>
                <a:xfrm>
                  <a:off x="8119680" y="2593048"/>
                  <a:ext cx="132736" cy="147484"/>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251" name="Group 250">
                <a:extLst>
                  <a:ext uri="{FF2B5EF4-FFF2-40B4-BE49-F238E27FC236}">
                    <a16:creationId xmlns:a16="http://schemas.microsoft.com/office/drawing/2014/main" id="{D4A676CA-C575-4E4E-BFA7-4DDDD1031C2B}"/>
                  </a:ext>
                </a:extLst>
              </p:cNvPr>
              <p:cNvGrpSpPr/>
              <p:nvPr/>
            </p:nvGrpSpPr>
            <p:grpSpPr>
              <a:xfrm>
                <a:off x="7251036" y="1612996"/>
                <a:ext cx="633984" cy="473240"/>
                <a:chOff x="7948868" y="2430382"/>
                <a:chExt cx="475488" cy="473240"/>
              </a:xfrm>
            </p:grpSpPr>
            <p:cxnSp>
              <p:nvCxnSpPr>
                <p:cNvPr id="252" name="Straight Connector 251">
                  <a:extLst>
                    <a:ext uri="{FF2B5EF4-FFF2-40B4-BE49-F238E27FC236}">
                      <a16:creationId xmlns:a16="http://schemas.microsoft.com/office/drawing/2014/main" id="{FF4B53B5-BE4B-4B84-8548-AD892080B3CE}"/>
                    </a:ext>
                  </a:extLst>
                </p:cNvPr>
                <p:cNvCxnSpPr>
                  <a:cxnSpLocks/>
                </p:cNvCxnSpPr>
                <p:nvPr/>
              </p:nvCxnSpPr>
              <p:spPr>
                <a:xfrm flipV="1">
                  <a:off x="7948868" y="2667004"/>
                  <a:ext cx="475488" cy="0"/>
                </a:xfrm>
                <a:prstGeom prst="line">
                  <a:avLst/>
                </a:prstGeom>
                <a:noFill/>
                <a:ln w="9525" cap="flat" cmpd="sng" algn="ctr">
                  <a:solidFill>
                    <a:srgbClr val="505050"/>
                  </a:solidFill>
                  <a:prstDash val="solid"/>
                  <a:headEnd type="triangle"/>
                  <a:tailEnd type="triangle"/>
                </a:ln>
                <a:effectLst/>
              </p:spPr>
            </p:cxnSp>
            <p:cxnSp>
              <p:nvCxnSpPr>
                <p:cNvPr id="253" name="Straight Connector 252">
                  <a:extLst>
                    <a:ext uri="{FF2B5EF4-FFF2-40B4-BE49-F238E27FC236}">
                      <a16:creationId xmlns:a16="http://schemas.microsoft.com/office/drawing/2014/main" id="{58CE5C9A-4984-4130-861B-158264A16D04}"/>
                    </a:ext>
                  </a:extLst>
                </p:cNvPr>
                <p:cNvCxnSpPr>
                  <a:cxnSpLocks/>
                </p:cNvCxnSpPr>
                <p:nvPr/>
              </p:nvCxnSpPr>
              <p:spPr>
                <a:xfrm flipV="1">
                  <a:off x="8189499" y="2430382"/>
                  <a:ext cx="0" cy="473240"/>
                </a:xfrm>
                <a:prstGeom prst="line">
                  <a:avLst/>
                </a:prstGeom>
                <a:noFill/>
                <a:ln w="9525" cap="flat" cmpd="sng" algn="ctr">
                  <a:solidFill>
                    <a:srgbClr val="505050"/>
                  </a:solidFill>
                  <a:prstDash val="solid"/>
                  <a:headEnd type="triangle"/>
                  <a:tailEnd type="triangle"/>
                </a:ln>
                <a:effectLst/>
              </p:spPr>
            </p:cxnSp>
            <p:sp>
              <p:nvSpPr>
                <p:cNvPr id="254" name="Rectangle 253">
                  <a:extLst>
                    <a:ext uri="{FF2B5EF4-FFF2-40B4-BE49-F238E27FC236}">
                      <a16:creationId xmlns:a16="http://schemas.microsoft.com/office/drawing/2014/main" id="{5897E675-4EAF-425C-8AEA-F752697F21EA}"/>
                    </a:ext>
                  </a:extLst>
                </p:cNvPr>
                <p:cNvSpPr/>
                <p:nvPr/>
              </p:nvSpPr>
              <p:spPr>
                <a:xfrm>
                  <a:off x="8119680" y="2593049"/>
                  <a:ext cx="132736" cy="147483"/>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255" name="Group 254">
                <a:extLst>
                  <a:ext uri="{FF2B5EF4-FFF2-40B4-BE49-F238E27FC236}">
                    <a16:creationId xmlns:a16="http://schemas.microsoft.com/office/drawing/2014/main" id="{C17281D6-61AA-4283-AEE1-7F95D7023F3A}"/>
                  </a:ext>
                </a:extLst>
              </p:cNvPr>
              <p:cNvGrpSpPr/>
              <p:nvPr/>
            </p:nvGrpSpPr>
            <p:grpSpPr>
              <a:xfrm>
                <a:off x="8427459" y="3003312"/>
                <a:ext cx="633984" cy="473240"/>
                <a:chOff x="7948868" y="2430382"/>
                <a:chExt cx="475488" cy="473240"/>
              </a:xfrm>
            </p:grpSpPr>
            <p:cxnSp>
              <p:nvCxnSpPr>
                <p:cNvPr id="256" name="Straight Connector 255">
                  <a:extLst>
                    <a:ext uri="{FF2B5EF4-FFF2-40B4-BE49-F238E27FC236}">
                      <a16:creationId xmlns:a16="http://schemas.microsoft.com/office/drawing/2014/main" id="{BFC081EA-3BB1-41B4-B509-0D10D09AD5E2}"/>
                    </a:ext>
                  </a:extLst>
                </p:cNvPr>
                <p:cNvCxnSpPr>
                  <a:cxnSpLocks/>
                </p:cNvCxnSpPr>
                <p:nvPr/>
              </p:nvCxnSpPr>
              <p:spPr>
                <a:xfrm flipV="1">
                  <a:off x="7948868" y="2667004"/>
                  <a:ext cx="475488" cy="0"/>
                </a:xfrm>
                <a:prstGeom prst="line">
                  <a:avLst/>
                </a:prstGeom>
                <a:noFill/>
                <a:ln w="9525" cap="flat" cmpd="sng" algn="ctr">
                  <a:solidFill>
                    <a:srgbClr val="505050"/>
                  </a:solidFill>
                  <a:prstDash val="solid"/>
                  <a:headEnd type="triangle"/>
                  <a:tailEnd type="triangle"/>
                </a:ln>
                <a:effectLst/>
              </p:spPr>
            </p:cxnSp>
            <p:cxnSp>
              <p:nvCxnSpPr>
                <p:cNvPr id="257" name="Straight Connector 256">
                  <a:extLst>
                    <a:ext uri="{FF2B5EF4-FFF2-40B4-BE49-F238E27FC236}">
                      <a16:creationId xmlns:a16="http://schemas.microsoft.com/office/drawing/2014/main" id="{57B8B9A7-09ED-4880-8CF5-80D3BACA1160}"/>
                    </a:ext>
                  </a:extLst>
                </p:cNvPr>
                <p:cNvCxnSpPr>
                  <a:cxnSpLocks/>
                </p:cNvCxnSpPr>
                <p:nvPr/>
              </p:nvCxnSpPr>
              <p:spPr>
                <a:xfrm flipV="1">
                  <a:off x="8189499" y="2430382"/>
                  <a:ext cx="0" cy="473240"/>
                </a:xfrm>
                <a:prstGeom prst="line">
                  <a:avLst/>
                </a:prstGeom>
                <a:noFill/>
                <a:ln w="9525" cap="flat" cmpd="sng" algn="ctr">
                  <a:solidFill>
                    <a:srgbClr val="505050"/>
                  </a:solidFill>
                  <a:prstDash val="solid"/>
                  <a:headEnd type="triangle"/>
                  <a:tailEnd type="triangle"/>
                </a:ln>
                <a:effectLst/>
              </p:spPr>
            </p:cxnSp>
            <p:sp>
              <p:nvSpPr>
                <p:cNvPr id="258" name="Rectangle 257">
                  <a:extLst>
                    <a:ext uri="{FF2B5EF4-FFF2-40B4-BE49-F238E27FC236}">
                      <a16:creationId xmlns:a16="http://schemas.microsoft.com/office/drawing/2014/main" id="{F57CB462-5A7A-4F27-A625-7BD9B01C4AF0}"/>
                    </a:ext>
                  </a:extLst>
                </p:cNvPr>
                <p:cNvSpPr/>
                <p:nvPr/>
              </p:nvSpPr>
              <p:spPr>
                <a:xfrm>
                  <a:off x="8119680" y="2593048"/>
                  <a:ext cx="132736" cy="147484"/>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sp>
            <p:nvSpPr>
              <p:cNvPr id="259" name="TextBox 258">
                <a:extLst>
                  <a:ext uri="{FF2B5EF4-FFF2-40B4-BE49-F238E27FC236}">
                    <a16:creationId xmlns:a16="http://schemas.microsoft.com/office/drawing/2014/main" id="{9C3DE6E9-37E8-4F75-ABE7-9E291C37E4DC}"/>
                  </a:ext>
                </a:extLst>
              </p:cNvPr>
              <p:cNvSpPr txBox="1"/>
              <p:nvPr/>
            </p:nvSpPr>
            <p:spPr>
              <a:xfrm>
                <a:off x="8056613" y="654253"/>
                <a:ext cx="2339190" cy="749644"/>
              </a:xfrm>
              <a:prstGeom prst="rect">
                <a:avLst/>
              </a:prstGeom>
              <a:noFill/>
            </p:spPr>
            <p:txBody>
              <a:bodyPr wrap="none" rtlCol="0">
                <a:spAutoFit/>
              </a:bodyPr>
              <a:lstStyle/>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70C0"/>
                    </a:solidFill>
                    <a:effectLst/>
                    <a:uLnTx/>
                    <a:uFillTx/>
                    <a:latin typeface="Segoe Pro" panose="020B0502040504020203" pitchFamily="34" charset="0"/>
                    <a:ea typeface="+mn-ea"/>
                    <a:cs typeface="+mn-cs"/>
                  </a:rPr>
                  <a:t>vCore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05050"/>
                    </a:solidFill>
                    <a:effectLst/>
                    <a:uLnTx/>
                    <a:uFillTx/>
                    <a:latin typeface="Segoe UI"/>
                    <a:ea typeface="+mn-ea"/>
                    <a:cs typeface="+mn-cs"/>
                  </a:rPr>
                  <a:t>Independent scalability</a:t>
                </a:r>
              </a:p>
            </p:txBody>
          </p:sp>
          <p:sp>
            <p:nvSpPr>
              <p:cNvPr id="260" name="TextBox 259">
                <a:extLst>
                  <a:ext uri="{FF2B5EF4-FFF2-40B4-BE49-F238E27FC236}">
                    <a16:creationId xmlns:a16="http://schemas.microsoft.com/office/drawing/2014/main" id="{F25673ED-36BB-4973-B547-5015EFC785E4}"/>
                  </a:ext>
                </a:extLst>
              </p:cNvPr>
              <p:cNvSpPr txBox="1"/>
              <p:nvPr/>
            </p:nvSpPr>
            <p:spPr>
              <a:xfrm>
                <a:off x="1608069" y="688201"/>
                <a:ext cx="2243389" cy="749644"/>
              </a:xfrm>
              <a:prstGeom prst="rect">
                <a:avLst/>
              </a:prstGeom>
              <a:noFill/>
            </p:spPr>
            <p:txBody>
              <a:bodyPr wrap="none" rtlCol="0">
                <a:spAutoFit/>
              </a:bodyPr>
              <a:lstStyle/>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0C0"/>
                    </a:solidFill>
                    <a:effectLst/>
                    <a:uLnTx/>
                    <a:uFillTx/>
                    <a:latin typeface="Segoe Pro" panose="020B0502040504020203" pitchFamily="34" charset="0"/>
                    <a:ea typeface="+mn-ea"/>
                    <a:cs typeface="+mn-cs"/>
                  </a:rPr>
                  <a:t>DTU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Simple, preconfigured</a:t>
                </a:r>
              </a:p>
            </p:txBody>
          </p:sp>
          <p:sp>
            <p:nvSpPr>
              <p:cNvPr id="4" name="TextBox 3">
                <a:extLst>
                  <a:ext uri="{FF2B5EF4-FFF2-40B4-BE49-F238E27FC236}">
                    <a16:creationId xmlns:a16="http://schemas.microsoft.com/office/drawing/2014/main" id="{C63B084C-F0A5-48F5-AA2A-A116950E04C1}"/>
                  </a:ext>
                </a:extLst>
              </p:cNvPr>
              <p:cNvSpPr txBox="1"/>
              <p:nvPr/>
            </p:nvSpPr>
            <p:spPr>
              <a:xfrm>
                <a:off x="6462755" y="5112122"/>
                <a:ext cx="5729246" cy="159380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This model allows you to independently choose compute and storage resources. It also allows you to use Azure Hybrid Benefit for SQL Server to gain cost savings.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Best for customers who value flexibility, control and transparency</a:t>
                </a:r>
              </a:p>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grpSp>
      </p:grpSp>
      <p:sp>
        <p:nvSpPr>
          <p:cNvPr id="50" name="Title 1">
            <a:extLst>
              <a:ext uri="{FF2B5EF4-FFF2-40B4-BE49-F238E27FC236}">
                <a16:creationId xmlns:a16="http://schemas.microsoft.com/office/drawing/2014/main" id="{957FABD2-8103-4B5A-A137-B28E28F3DB6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a:lstStyle>
          <a:p>
            <a:r>
              <a:rPr lang="en-US" dirty="0"/>
              <a:t>Choosing purchasing model</a:t>
            </a:r>
          </a:p>
        </p:txBody>
      </p:sp>
      <p:sp>
        <p:nvSpPr>
          <p:cNvPr id="7" name="Flowchart: Alternate Process 6">
            <a:extLst>
              <a:ext uri="{FF2B5EF4-FFF2-40B4-BE49-F238E27FC236}">
                <a16:creationId xmlns:a16="http://schemas.microsoft.com/office/drawing/2014/main" id="{B75DC969-FE18-43E4-8E77-BBDE465C2C8E}"/>
              </a:ext>
            </a:extLst>
          </p:cNvPr>
          <p:cNvSpPr/>
          <p:nvPr/>
        </p:nvSpPr>
        <p:spPr bwMode="auto">
          <a:xfrm>
            <a:off x="9692851" y="3875826"/>
            <a:ext cx="2004926" cy="847165"/>
          </a:xfrm>
          <a:prstGeom prst="flowChartAlternateProcess">
            <a:avLst/>
          </a:prstGeom>
          <a:solidFill>
            <a:schemeClr val="accent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Microsoft’s recommendation</a:t>
            </a:r>
          </a:p>
        </p:txBody>
      </p:sp>
    </p:spTree>
    <p:extLst>
      <p:ext uri="{BB962C8B-B14F-4D97-AF65-F5344CB8AC3E}">
        <p14:creationId xmlns:p14="http://schemas.microsoft.com/office/powerpoint/2010/main" val="16063668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B8D32-81B1-4D7D-AFD0-0723BA158DCC}"/>
              </a:ext>
            </a:extLst>
          </p:cNvPr>
          <p:cNvSpPr>
            <a:spLocks noGrp="1"/>
          </p:cNvSpPr>
          <p:nvPr>
            <p:ph type="title"/>
          </p:nvPr>
        </p:nvSpPr>
        <p:spPr>
          <a:xfrm>
            <a:off x="470668" y="309874"/>
            <a:ext cx="3654814" cy="553998"/>
          </a:xfrm>
        </p:spPr>
        <p:txBody>
          <a:bodyPr/>
          <a:lstStyle/>
          <a:p>
            <a:r>
              <a:rPr lang="en-ZA"/>
              <a:t>General Purpose </a:t>
            </a:r>
            <a:endParaRPr lang="en-US"/>
          </a:p>
        </p:txBody>
      </p:sp>
      <p:graphicFrame>
        <p:nvGraphicFramePr>
          <p:cNvPr id="3" name="Table 2">
            <a:extLst>
              <a:ext uri="{FF2B5EF4-FFF2-40B4-BE49-F238E27FC236}">
                <a16:creationId xmlns:a16="http://schemas.microsoft.com/office/drawing/2014/main" id="{F7E4DCAE-91A3-4F8C-89B4-D34A195D4CC4}"/>
              </a:ext>
            </a:extLst>
          </p:cNvPr>
          <p:cNvGraphicFramePr>
            <a:graphicFrameLocks noGrp="1"/>
          </p:cNvGraphicFramePr>
          <p:nvPr/>
        </p:nvGraphicFramePr>
        <p:xfrm>
          <a:off x="415247" y="1110673"/>
          <a:ext cx="4557961" cy="5339703"/>
        </p:xfrm>
        <a:graphic>
          <a:graphicData uri="http://schemas.openxmlformats.org/drawingml/2006/table">
            <a:tbl>
              <a:tblPr/>
              <a:tblGrid>
                <a:gridCol w="2105948">
                  <a:extLst>
                    <a:ext uri="{9D8B030D-6E8A-4147-A177-3AD203B41FA5}">
                      <a16:colId xmlns:a16="http://schemas.microsoft.com/office/drawing/2014/main" val="3790968737"/>
                    </a:ext>
                  </a:extLst>
                </a:gridCol>
                <a:gridCol w="2452013">
                  <a:extLst>
                    <a:ext uri="{9D8B030D-6E8A-4147-A177-3AD203B41FA5}">
                      <a16:colId xmlns:a16="http://schemas.microsoft.com/office/drawing/2014/main" val="464842925"/>
                    </a:ext>
                  </a:extLst>
                </a:gridCol>
              </a:tblGrid>
              <a:tr h="208840">
                <a:tc>
                  <a:txBody>
                    <a:bodyPr/>
                    <a:lstStyle/>
                    <a:p>
                      <a:pPr algn="l" fontAlgn="b"/>
                      <a:r>
                        <a:rPr lang="en-US" sz="1200">
                          <a:solidFill>
                            <a:schemeClr val="bg1"/>
                          </a:solidFill>
                          <a:effectLst/>
                        </a:rPr>
                        <a:t>Feature</a:t>
                      </a:r>
                    </a:p>
                  </a:txBody>
                  <a:tcPr marL="17325" marR="17325" marT="12993" marB="12993"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a:solidFill>
                            <a:schemeClr val="bg1"/>
                          </a:solidFill>
                          <a:effectLst/>
                        </a:rPr>
                        <a:t>Description</a:t>
                      </a:r>
                    </a:p>
                  </a:txBody>
                  <a:tcPr marL="53785" marR="17325" marT="12993" marB="12993"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6288747"/>
                  </a:ext>
                </a:extLst>
              </a:tr>
              <a:tr h="391695">
                <a:tc>
                  <a:txBody>
                    <a:bodyPr/>
                    <a:lstStyle/>
                    <a:p>
                      <a:pPr fontAlgn="t"/>
                      <a:r>
                        <a:rPr lang="en-US" sz="1200">
                          <a:solidFill>
                            <a:schemeClr val="bg1"/>
                          </a:solidFill>
                          <a:effectLst/>
                        </a:rPr>
                        <a:t>Number of vCores*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8, 16, 24 (Gen 4)</a:t>
                      </a:r>
                      <a:br>
                        <a:rPr lang="en-US" sz="1200">
                          <a:solidFill>
                            <a:schemeClr val="bg1"/>
                          </a:solidFill>
                          <a:effectLst/>
                        </a:rPr>
                      </a:br>
                      <a:r>
                        <a:rPr lang="en-US" sz="1200">
                          <a:solidFill>
                            <a:schemeClr val="bg1"/>
                          </a:solidFill>
                          <a:effectLst/>
                        </a:rPr>
                        <a:t>8, 16, 24, 32, 40, 64, 80 (Gen 5)</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4036069"/>
                  </a:ext>
                </a:extLst>
              </a:tr>
              <a:tr h="265215">
                <a:tc>
                  <a:txBody>
                    <a:bodyPr/>
                    <a:lstStyle/>
                    <a:p>
                      <a:pPr fontAlgn="t"/>
                      <a:r>
                        <a:rPr lang="en-US" sz="1200">
                          <a:solidFill>
                            <a:schemeClr val="bg1"/>
                          </a:solidFill>
                          <a:effectLst/>
                        </a:rPr>
                        <a:t>SQL Server version / build</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SQL Server (latest available)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8469092"/>
                  </a:ext>
                </a:extLst>
              </a:tr>
              <a:tr h="208840">
                <a:tc>
                  <a:txBody>
                    <a:bodyPr/>
                    <a:lstStyle/>
                    <a:p>
                      <a:pPr fontAlgn="t"/>
                      <a:r>
                        <a:rPr lang="en-US" sz="1200">
                          <a:solidFill>
                            <a:schemeClr val="bg1"/>
                          </a:solidFill>
                          <a:effectLst/>
                        </a:rPr>
                        <a:t>Min storage size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32 GB</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4227983"/>
                  </a:ext>
                </a:extLst>
              </a:tr>
              <a:tr h="208840">
                <a:tc>
                  <a:txBody>
                    <a:bodyPr/>
                    <a:lstStyle/>
                    <a:p>
                      <a:pPr fontAlgn="t"/>
                      <a:r>
                        <a:rPr lang="en-US" sz="1200">
                          <a:solidFill>
                            <a:schemeClr val="bg1"/>
                          </a:solidFill>
                          <a:effectLst/>
                        </a:rPr>
                        <a:t>Max storage size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8 TB</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0647063"/>
                  </a:ext>
                </a:extLst>
              </a:tr>
              <a:tr h="391695">
                <a:tc>
                  <a:txBody>
                    <a:bodyPr/>
                    <a:lstStyle/>
                    <a:p>
                      <a:pPr fontAlgn="t"/>
                      <a:r>
                        <a:rPr lang="en-US" sz="1200">
                          <a:solidFill>
                            <a:schemeClr val="bg1"/>
                          </a:solidFill>
                          <a:effectLst/>
                        </a:rPr>
                        <a:t>Max storage per database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Determined by the max storage </a:t>
                      </a:r>
                      <a:br>
                        <a:rPr lang="en-US" sz="1200">
                          <a:solidFill>
                            <a:schemeClr val="bg1"/>
                          </a:solidFill>
                          <a:effectLst/>
                        </a:rPr>
                      </a:br>
                      <a:r>
                        <a:rPr lang="en-US" sz="1200">
                          <a:solidFill>
                            <a:schemeClr val="bg1"/>
                          </a:solidFill>
                          <a:effectLst/>
                        </a:rPr>
                        <a:t>size per instance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9083361"/>
                  </a:ext>
                </a:extLst>
              </a:tr>
              <a:tr h="574548">
                <a:tc>
                  <a:txBody>
                    <a:bodyPr/>
                    <a:lstStyle/>
                    <a:p>
                      <a:pPr fontAlgn="t"/>
                      <a:r>
                        <a:rPr lang="en-US" sz="1200">
                          <a:solidFill>
                            <a:schemeClr val="bg1"/>
                          </a:solidFill>
                          <a:effectLst/>
                        </a:rPr>
                        <a:t>Expected storage IOPS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500-7500 IOPS per data file (depends on data file). </a:t>
                      </a:r>
                      <a:br>
                        <a:rPr lang="en-US" sz="1200">
                          <a:solidFill>
                            <a:schemeClr val="bg1"/>
                          </a:solidFill>
                          <a:effectLst/>
                        </a:rPr>
                      </a:br>
                      <a:r>
                        <a:rPr lang="en-US" sz="1200">
                          <a:solidFill>
                            <a:schemeClr val="bg1"/>
                          </a:solidFill>
                          <a:effectLst/>
                        </a:rPr>
                        <a:t>See </a:t>
                      </a:r>
                      <a:r>
                        <a:rPr lang="en-US" sz="1200" u="none" strike="noStrike">
                          <a:solidFill>
                            <a:schemeClr val="bg1"/>
                          </a:solidFill>
                          <a:effectLst/>
                          <a:hlinkClick r:id="rId3">
                            <a:extLst>
                              <a:ext uri="{A12FA001-AC4F-418D-AE19-62706E023703}">
                                <ahyp:hlinkClr xmlns:ahyp="http://schemas.microsoft.com/office/drawing/2018/hyperlinkcolor" val="tx"/>
                              </a:ext>
                            </a:extLst>
                          </a:hlinkClick>
                        </a:rPr>
                        <a:t>Premium Storage</a:t>
                      </a:r>
                      <a:endParaRPr lang="en-US" sz="1200">
                        <a:solidFill>
                          <a:schemeClr val="bg1"/>
                        </a:solidFill>
                        <a:effectLst/>
                      </a:endParaRP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7795931"/>
                  </a:ext>
                </a:extLst>
              </a:tr>
              <a:tr h="391695">
                <a:tc>
                  <a:txBody>
                    <a:bodyPr/>
                    <a:lstStyle/>
                    <a:p>
                      <a:pPr fontAlgn="t"/>
                      <a:r>
                        <a:rPr lang="en-US" sz="1200">
                          <a:solidFill>
                            <a:schemeClr val="bg1"/>
                          </a:solidFill>
                          <a:effectLst/>
                        </a:rPr>
                        <a:t>Number of data files (ROWS) per the database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Multiple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0304621"/>
                  </a:ext>
                </a:extLst>
              </a:tr>
              <a:tr h="391695">
                <a:tc>
                  <a:txBody>
                    <a:bodyPr/>
                    <a:lstStyle/>
                    <a:p>
                      <a:pPr fontAlgn="t"/>
                      <a:r>
                        <a:rPr lang="en-US" sz="1200">
                          <a:solidFill>
                            <a:schemeClr val="bg1"/>
                          </a:solidFill>
                          <a:effectLst/>
                        </a:rPr>
                        <a:t>Number of log files (LOG) </a:t>
                      </a:r>
                      <a:br>
                        <a:rPr lang="en-US" sz="1200">
                          <a:solidFill>
                            <a:schemeClr val="bg1"/>
                          </a:solidFill>
                          <a:effectLst/>
                        </a:rPr>
                      </a:br>
                      <a:r>
                        <a:rPr lang="en-US" sz="1200">
                          <a:solidFill>
                            <a:schemeClr val="bg1"/>
                          </a:solidFill>
                          <a:effectLst/>
                        </a:rPr>
                        <a:t>per database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1</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003151"/>
                  </a:ext>
                </a:extLst>
              </a:tr>
              <a:tr h="265215">
                <a:tc>
                  <a:txBody>
                    <a:bodyPr/>
                    <a:lstStyle/>
                    <a:p>
                      <a:pPr fontAlgn="t"/>
                      <a:r>
                        <a:rPr lang="en-US" sz="1200">
                          <a:solidFill>
                            <a:schemeClr val="bg1"/>
                          </a:solidFill>
                          <a:effectLst/>
                        </a:rPr>
                        <a:t>Managed automated backups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1200746"/>
                  </a:ext>
                </a:extLst>
              </a:tr>
              <a:tr h="391695">
                <a:tc>
                  <a:txBody>
                    <a:bodyPr/>
                    <a:lstStyle/>
                    <a:p>
                      <a:pPr fontAlgn="t"/>
                      <a:r>
                        <a:rPr lang="en-US" sz="1200">
                          <a:solidFill>
                            <a:schemeClr val="bg1"/>
                          </a:solidFill>
                          <a:effectLst/>
                        </a:rPr>
                        <a:t>HA</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Based on remote storage and </a:t>
                      </a:r>
                      <a:br>
                        <a:rPr lang="en-US" sz="1200">
                          <a:solidFill>
                            <a:schemeClr val="bg1"/>
                          </a:solidFill>
                          <a:effectLst/>
                        </a:rPr>
                      </a:br>
                      <a:r>
                        <a:rPr lang="en-US" sz="1200" u="none" strike="noStrike">
                          <a:solidFill>
                            <a:schemeClr val="bg1"/>
                          </a:solidFill>
                          <a:effectLst/>
                          <a:hlinkClick r:id="rId4">
                            <a:extLst>
                              <a:ext uri="{A12FA001-AC4F-418D-AE19-62706E023703}">
                                <ahyp:hlinkClr xmlns:ahyp="http://schemas.microsoft.com/office/drawing/2018/hyperlinkcolor" val="tx"/>
                              </a:ext>
                            </a:extLst>
                          </a:hlinkClick>
                        </a:rPr>
                        <a:t>Azure Service Fabric</a:t>
                      </a:r>
                      <a:endParaRPr lang="en-US" sz="1200">
                        <a:solidFill>
                          <a:schemeClr val="bg1"/>
                        </a:solidFill>
                        <a:effectLst/>
                      </a:endParaRP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5621642"/>
                  </a:ext>
                </a:extLst>
              </a:tr>
              <a:tr h="391695">
                <a:tc>
                  <a:txBody>
                    <a:bodyPr/>
                    <a:lstStyle/>
                    <a:p>
                      <a:pPr fontAlgn="t"/>
                      <a:r>
                        <a:rPr lang="en-US" sz="1200">
                          <a:solidFill>
                            <a:schemeClr val="bg1"/>
                          </a:solidFill>
                          <a:effectLst/>
                        </a:rPr>
                        <a:t>Built-in instance and database monitoring and metrics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2872913"/>
                  </a:ext>
                </a:extLst>
              </a:tr>
              <a:tr h="265215">
                <a:tc>
                  <a:txBody>
                    <a:bodyPr/>
                    <a:lstStyle/>
                    <a:p>
                      <a:pPr fontAlgn="t"/>
                      <a:r>
                        <a:rPr lang="en-US" sz="1200">
                          <a:solidFill>
                            <a:schemeClr val="bg1"/>
                          </a:solidFill>
                          <a:effectLst/>
                        </a:rPr>
                        <a:t>Automatic software patching</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9862442"/>
                  </a:ext>
                </a:extLst>
              </a:tr>
              <a:tr h="391695">
                <a:tc>
                  <a:txBody>
                    <a:bodyPr/>
                    <a:lstStyle/>
                    <a:p>
                      <a:pPr fontAlgn="t"/>
                      <a:r>
                        <a:rPr lang="en-US" sz="1200">
                          <a:solidFill>
                            <a:schemeClr val="bg1"/>
                          </a:solidFill>
                          <a:effectLst/>
                        </a:rPr>
                        <a:t>VNet - Azure Resource Manager deployment</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2594952"/>
                  </a:ext>
                </a:extLst>
              </a:tr>
              <a:tr h="384557">
                <a:tc>
                  <a:txBody>
                    <a:bodyPr/>
                    <a:lstStyle/>
                    <a:p>
                      <a:pPr fontAlgn="t"/>
                      <a:r>
                        <a:rPr lang="en-US" sz="1200">
                          <a:solidFill>
                            <a:schemeClr val="bg1"/>
                          </a:solidFill>
                          <a:effectLst/>
                        </a:rPr>
                        <a:t>VNet - Classic deployment model</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No</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985849"/>
                  </a:ext>
                </a:extLst>
              </a:tr>
              <a:tr h="208840">
                <a:tc>
                  <a:txBody>
                    <a:bodyPr/>
                    <a:lstStyle/>
                    <a:p>
                      <a:pPr fontAlgn="t"/>
                      <a:r>
                        <a:rPr lang="en-US" sz="1200">
                          <a:solidFill>
                            <a:schemeClr val="bg1"/>
                          </a:solidFill>
                          <a:effectLst/>
                        </a:rPr>
                        <a:t>Portal support</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2354054"/>
                  </a:ext>
                </a:extLst>
              </a:tr>
            </a:tbl>
          </a:graphicData>
        </a:graphic>
      </p:graphicFrame>
      <p:sp>
        <p:nvSpPr>
          <p:cNvPr id="12" name="TextBox 11">
            <a:extLst>
              <a:ext uri="{FF2B5EF4-FFF2-40B4-BE49-F238E27FC236}">
                <a16:creationId xmlns:a16="http://schemas.microsoft.com/office/drawing/2014/main" id="{5E7B9020-39AB-49F6-A7F9-5C7D50DA4821}"/>
              </a:ext>
            </a:extLst>
          </p:cNvPr>
          <p:cNvSpPr txBox="1"/>
          <p:nvPr/>
        </p:nvSpPr>
        <p:spPr>
          <a:xfrm>
            <a:off x="10151608" y="3423140"/>
            <a:ext cx="1649577" cy="290038"/>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Redundant nodes</a:t>
            </a:r>
          </a:p>
        </p:txBody>
      </p:sp>
      <p:sp>
        <p:nvSpPr>
          <p:cNvPr id="14" name="TextBox 13">
            <a:extLst>
              <a:ext uri="{FF2B5EF4-FFF2-40B4-BE49-F238E27FC236}">
                <a16:creationId xmlns:a16="http://schemas.microsoft.com/office/drawing/2014/main" id="{9482C9D1-4432-431A-8969-33B2808E8E21}"/>
              </a:ext>
            </a:extLst>
          </p:cNvPr>
          <p:cNvSpPr txBox="1"/>
          <p:nvPr/>
        </p:nvSpPr>
        <p:spPr>
          <a:xfrm>
            <a:off x="9026355" y="5322010"/>
            <a:ext cx="2038154" cy="290038"/>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Active compute nodes</a:t>
            </a:r>
          </a:p>
        </p:txBody>
      </p:sp>
      <p:sp>
        <p:nvSpPr>
          <p:cNvPr id="15" name="TextBox 14">
            <a:extLst>
              <a:ext uri="{FF2B5EF4-FFF2-40B4-BE49-F238E27FC236}">
                <a16:creationId xmlns:a16="http://schemas.microsoft.com/office/drawing/2014/main" id="{32FE6D53-782A-46D7-B060-D8081CE2BF3A}"/>
              </a:ext>
            </a:extLst>
          </p:cNvPr>
          <p:cNvSpPr txBox="1"/>
          <p:nvPr/>
        </p:nvSpPr>
        <p:spPr>
          <a:xfrm>
            <a:off x="6635186" y="5322008"/>
            <a:ext cx="2124510" cy="290038"/>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Azure storage accounts</a:t>
            </a:r>
          </a:p>
        </p:txBody>
      </p:sp>
      <p:sp>
        <p:nvSpPr>
          <p:cNvPr id="13" name="Rectangle 12">
            <a:extLst>
              <a:ext uri="{FF2B5EF4-FFF2-40B4-BE49-F238E27FC236}">
                <a16:creationId xmlns:a16="http://schemas.microsoft.com/office/drawing/2014/main" id="{0B227E12-B965-421C-A767-2184372AB8A9}"/>
              </a:ext>
            </a:extLst>
          </p:cNvPr>
          <p:cNvSpPr/>
          <p:nvPr/>
        </p:nvSpPr>
        <p:spPr bwMode="auto">
          <a:xfrm>
            <a:off x="6400757" y="1160906"/>
            <a:ext cx="5391850" cy="4676844"/>
          </a:xfrm>
          <a:prstGeom prst="rect">
            <a:avLst/>
          </a:prstGeom>
          <a:no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2" name="Straight Arrow Connector 21">
            <a:extLst>
              <a:ext uri="{FF2B5EF4-FFF2-40B4-BE49-F238E27FC236}">
                <a16:creationId xmlns:a16="http://schemas.microsoft.com/office/drawing/2014/main" id="{16C4AFBD-572A-44D9-A0A3-4FC91824135C}"/>
              </a:ext>
            </a:extLst>
          </p:cNvPr>
          <p:cNvCxnSpPr/>
          <p:nvPr/>
        </p:nvCxnSpPr>
        <p:spPr>
          <a:xfrm flipH="1">
            <a:off x="7713555" y="4829708"/>
            <a:ext cx="113697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A374041F-A92E-49AE-BC26-F1665A009B1F}"/>
              </a:ext>
            </a:extLst>
          </p:cNvPr>
          <p:cNvGrpSpPr/>
          <p:nvPr/>
        </p:nvGrpSpPr>
        <p:grpSpPr>
          <a:xfrm>
            <a:off x="6845773" y="4529834"/>
            <a:ext cx="721893" cy="614438"/>
            <a:chOff x="2424279" y="1320237"/>
            <a:chExt cx="4696411" cy="4187931"/>
          </a:xfrm>
        </p:grpSpPr>
        <p:sp>
          <p:nvSpPr>
            <p:cNvPr id="40" name="Hexagon 39">
              <a:extLst>
                <a:ext uri="{FF2B5EF4-FFF2-40B4-BE49-F238E27FC236}">
                  <a16:creationId xmlns:a16="http://schemas.microsoft.com/office/drawing/2014/main" id="{170A33BB-A7F4-4575-94A9-90E0AF3B97A8}"/>
                </a:ext>
              </a:extLst>
            </p:cNvPr>
            <p:cNvSpPr/>
            <p:nvPr/>
          </p:nvSpPr>
          <p:spPr bwMode="auto">
            <a:xfrm>
              <a:off x="2424279"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Snip Single Corner Rectangle 26">
              <a:extLst>
                <a:ext uri="{FF2B5EF4-FFF2-40B4-BE49-F238E27FC236}">
                  <a16:creationId xmlns:a16="http://schemas.microsoft.com/office/drawing/2014/main" id="{2BD8A1E1-C54F-4AF1-A883-11EC8A06A376}"/>
                </a:ext>
              </a:extLst>
            </p:cNvPr>
            <p:cNvSpPr/>
            <p:nvPr/>
          </p:nvSpPr>
          <p:spPr bwMode="auto">
            <a:xfrm>
              <a:off x="3677769" y="2145066"/>
              <a:ext cx="2316908" cy="244923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91427"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42" name="Group 41">
              <a:extLst>
                <a:ext uri="{FF2B5EF4-FFF2-40B4-BE49-F238E27FC236}">
                  <a16:creationId xmlns:a16="http://schemas.microsoft.com/office/drawing/2014/main" id="{1B763682-F750-4796-96BF-EA6B8B8CF192}"/>
                </a:ext>
              </a:extLst>
            </p:cNvPr>
            <p:cNvGrpSpPr/>
            <p:nvPr/>
          </p:nvGrpSpPr>
          <p:grpSpPr>
            <a:xfrm>
              <a:off x="4271147" y="2716509"/>
              <a:ext cx="790232" cy="1472559"/>
              <a:chOff x="4917030" y="1019829"/>
              <a:chExt cx="123056" cy="229308"/>
            </a:xfrm>
          </p:grpSpPr>
          <p:sp>
            <p:nvSpPr>
              <p:cNvPr id="44" name="Freeform: Shape 43">
                <a:extLst>
                  <a:ext uri="{FF2B5EF4-FFF2-40B4-BE49-F238E27FC236}">
                    <a16:creationId xmlns:a16="http://schemas.microsoft.com/office/drawing/2014/main" id="{92361D01-782C-4DAE-8156-1FD2572712C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4189B512-6AE8-4D81-BFF4-0BDE675781FA}"/>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Freeform: Shape 45">
                <a:extLst>
                  <a:ext uri="{FF2B5EF4-FFF2-40B4-BE49-F238E27FC236}">
                    <a16:creationId xmlns:a16="http://schemas.microsoft.com/office/drawing/2014/main" id="{F809E771-3793-44AF-B5BA-45873E878E6C}"/>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Freeform: Shape 46">
                <a:extLst>
                  <a:ext uri="{FF2B5EF4-FFF2-40B4-BE49-F238E27FC236}">
                    <a16:creationId xmlns:a16="http://schemas.microsoft.com/office/drawing/2014/main" id="{8602E5F5-55CE-4B9F-94E2-0E7B7D39930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43" name="Right Triangle 42">
              <a:extLst>
                <a:ext uri="{FF2B5EF4-FFF2-40B4-BE49-F238E27FC236}">
                  <a16:creationId xmlns:a16="http://schemas.microsoft.com/office/drawing/2014/main" id="{4E4E964F-FF1B-4FC8-9949-E4E32790CF2A}"/>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3" name="Group 22">
            <a:extLst>
              <a:ext uri="{FF2B5EF4-FFF2-40B4-BE49-F238E27FC236}">
                <a16:creationId xmlns:a16="http://schemas.microsoft.com/office/drawing/2014/main" id="{DE4EB95D-531B-4948-B307-CD1FE872D37C}"/>
              </a:ext>
            </a:extLst>
          </p:cNvPr>
          <p:cNvGrpSpPr/>
          <p:nvPr/>
        </p:nvGrpSpPr>
        <p:grpSpPr>
          <a:xfrm>
            <a:off x="6834054" y="3580404"/>
            <a:ext cx="2016479" cy="614437"/>
            <a:chOff x="6971090" y="3651702"/>
            <a:chExt cx="2056914" cy="626758"/>
          </a:xfrm>
        </p:grpSpPr>
        <p:cxnSp>
          <p:nvCxnSpPr>
            <p:cNvPr id="21" name="Straight Arrow Connector 20">
              <a:extLst>
                <a:ext uri="{FF2B5EF4-FFF2-40B4-BE49-F238E27FC236}">
                  <a16:creationId xmlns:a16="http://schemas.microsoft.com/office/drawing/2014/main" id="{A6BE0383-C840-4177-94D4-FDC53A634D5D}"/>
                </a:ext>
              </a:extLst>
            </p:cNvPr>
            <p:cNvCxnSpPr/>
            <p:nvPr/>
          </p:nvCxnSpPr>
          <p:spPr>
            <a:xfrm flipH="1">
              <a:off x="7868228" y="3945627"/>
              <a:ext cx="115977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C4996079-95DC-40D9-B087-23E0F41D20F7}"/>
                </a:ext>
              </a:extLst>
            </p:cNvPr>
            <p:cNvGrpSpPr/>
            <p:nvPr/>
          </p:nvGrpSpPr>
          <p:grpSpPr>
            <a:xfrm>
              <a:off x="6971090" y="3651702"/>
              <a:ext cx="736368" cy="626758"/>
              <a:chOff x="2424279" y="1320237"/>
              <a:chExt cx="4696411" cy="4187931"/>
            </a:xfrm>
          </p:grpSpPr>
          <p:sp>
            <p:nvSpPr>
              <p:cNvPr id="49" name="Hexagon 48">
                <a:extLst>
                  <a:ext uri="{FF2B5EF4-FFF2-40B4-BE49-F238E27FC236}">
                    <a16:creationId xmlns:a16="http://schemas.microsoft.com/office/drawing/2014/main" id="{197F97FB-3F33-4D52-B5F9-3DC92B85CF64}"/>
                  </a:ext>
                </a:extLst>
              </p:cNvPr>
              <p:cNvSpPr/>
              <p:nvPr/>
            </p:nvSpPr>
            <p:spPr bwMode="auto">
              <a:xfrm>
                <a:off x="2424279"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Snip Single Corner Rectangle 26">
                <a:extLst>
                  <a:ext uri="{FF2B5EF4-FFF2-40B4-BE49-F238E27FC236}">
                    <a16:creationId xmlns:a16="http://schemas.microsoft.com/office/drawing/2014/main" id="{EDCAFB4B-86B9-4D2E-9789-BAA2A337046C}"/>
                  </a:ext>
                </a:extLst>
              </p:cNvPr>
              <p:cNvSpPr/>
              <p:nvPr/>
            </p:nvSpPr>
            <p:spPr bwMode="auto">
              <a:xfrm>
                <a:off x="3677769" y="2145066"/>
                <a:ext cx="2316908" cy="244923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91427"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51" name="Group 50">
                <a:extLst>
                  <a:ext uri="{FF2B5EF4-FFF2-40B4-BE49-F238E27FC236}">
                    <a16:creationId xmlns:a16="http://schemas.microsoft.com/office/drawing/2014/main" id="{EF798072-093A-4833-B019-ADA6C4961ACA}"/>
                  </a:ext>
                </a:extLst>
              </p:cNvPr>
              <p:cNvGrpSpPr/>
              <p:nvPr/>
            </p:nvGrpSpPr>
            <p:grpSpPr>
              <a:xfrm>
                <a:off x="4271147" y="2716509"/>
                <a:ext cx="790232" cy="1472559"/>
                <a:chOff x="4917030" y="1019829"/>
                <a:chExt cx="123056" cy="229308"/>
              </a:xfrm>
            </p:grpSpPr>
            <p:sp>
              <p:nvSpPr>
                <p:cNvPr id="53" name="Freeform: Shape 52">
                  <a:extLst>
                    <a:ext uri="{FF2B5EF4-FFF2-40B4-BE49-F238E27FC236}">
                      <a16:creationId xmlns:a16="http://schemas.microsoft.com/office/drawing/2014/main" id="{84A1CCB9-51F8-4AB6-A571-6D92C3852BA4}"/>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F7460CA4-912B-4D20-AEBB-CA049C579A2F}"/>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9FCF2243-A3B8-48F4-AB2D-C6B4DF96EAE4}"/>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Freeform: Shape 55">
                  <a:extLst>
                    <a:ext uri="{FF2B5EF4-FFF2-40B4-BE49-F238E27FC236}">
                      <a16:creationId xmlns:a16="http://schemas.microsoft.com/office/drawing/2014/main" id="{CC965FCE-D3E3-4AB1-BF8D-9D1C50F750AE}"/>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52" name="Right Triangle 51">
                <a:extLst>
                  <a:ext uri="{FF2B5EF4-FFF2-40B4-BE49-F238E27FC236}">
                    <a16:creationId xmlns:a16="http://schemas.microsoft.com/office/drawing/2014/main" id="{FAF8DC75-E130-49F2-BA7F-0E0ABBB80015}"/>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nvGrpSpPr>
          <p:cNvPr id="25" name="Group 24">
            <a:extLst>
              <a:ext uri="{FF2B5EF4-FFF2-40B4-BE49-F238E27FC236}">
                <a16:creationId xmlns:a16="http://schemas.microsoft.com/office/drawing/2014/main" id="{A7955FC3-6B66-4542-AD11-6A400ADD8FED}"/>
              </a:ext>
            </a:extLst>
          </p:cNvPr>
          <p:cNvGrpSpPr/>
          <p:nvPr/>
        </p:nvGrpSpPr>
        <p:grpSpPr>
          <a:xfrm>
            <a:off x="6857497" y="1646387"/>
            <a:ext cx="1993034" cy="614437"/>
            <a:chOff x="6995004" y="1678904"/>
            <a:chExt cx="2032998" cy="626758"/>
          </a:xfrm>
        </p:grpSpPr>
        <p:cxnSp>
          <p:nvCxnSpPr>
            <p:cNvPr id="18" name="Straight Arrow Connector 17">
              <a:extLst>
                <a:ext uri="{FF2B5EF4-FFF2-40B4-BE49-F238E27FC236}">
                  <a16:creationId xmlns:a16="http://schemas.microsoft.com/office/drawing/2014/main" id="{BF20458A-222A-4CCB-B221-65222375092B}"/>
                </a:ext>
              </a:extLst>
            </p:cNvPr>
            <p:cNvCxnSpPr/>
            <p:nvPr/>
          </p:nvCxnSpPr>
          <p:spPr>
            <a:xfrm flipH="1">
              <a:off x="7868227" y="1984771"/>
              <a:ext cx="1159775"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4C5B9F09-BEBE-4DC9-83AA-B7EAD3F47A21}"/>
                </a:ext>
              </a:extLst>
            </p:cNvPr>
            <p:cNvGrpSpPr/>
            <p:nvPr/>
          </p:nvGrpSpPr>
          <p:grpSpPr>
            <a:xfrm>
              <a:off x="6995004" y="1678904"/>
              <a:ext cx="736368" cy="626758"/>
              <a:chOff x="2424279" y="1320237"/>
              <a:chExt cx="4696411" cy="4187931"/>
            </a:xfrm>
          </p:grpSpPr>
          <p:sp>
            <p:nvSpPr>
              <p:cNvPr id="68" name="Snip Single Corner Rectangle 26">
                <a:extLst>
                  <a:ext uri="{FF2B5EF4-FFF2-40B4-BE49-F238E27FC236}">
                    <a16:creationId xmlns:a16="http://schemas.microsoft.com/office/drawing/2014/main" id="{5FE168AF-2C5C-49DB-986D-8647564E2B07}"/>
                  </a:ext>
                </a:extLst>
              </p:cNvPr>
              <p:cNvSpPr/>
              <p:nvPr/>
            </p:nvSpPr>
            <p:spPr bwMode="auto">
              <a:xfrm>
                <a:off x="3677769" y="2145066"/>
                <a:ext cx="2316908" cy="244923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91427"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69" name="Group 68">
                <a:extLst>
                  <a:ext uri="{FF2B5EF4-FFF2-40B4-BE49-F238E27FC236}">
                    <a16:creationId xmlns:a16="http://schemas.microsoft.com/office/drawing/2014/main" id="{BD2B7079-DCFF-4F7A-A59B-F8BA250CA859}"/>
                  </a:ext>
                </a:extLst>
              </p:cNvPr>
              <p:cNvGrpSpPr/>
              <p:nvPr/>
            </p:nvGrpSpPr>
            <p:grpSpPr>
              <a:xfrm>
                <a:off x="4271147" y="2716509"/>
                <a:ext cx="790232" cy="1472559"/>
                <a:chOff x="4917030" y="1019829"/>
                <a:chExt cx="123056" cy="229308"/>
              </a:xfrm>
            </p:grpSpPr>
            <p:sp>
              <p:nvSpPr>
                <p:cNvPr id="71" name="Freeform: Shape 70">
                  <a:extLst>
                    <a:ext uri="{FF2B5EF4-FFF2-40B4-BE49-F238E27FC236}">
                      <a16:creationId xmlns:a16="http://schemas.microsoft.com/office/drawing/2014/main" id="{4EDD3DF3-6D2B-45ED-BC89-5020878BFEC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Freeform: Shape 71">
                  <a:extLst>
                    <a:ext uri="{FF2B5EF4-FFF2-40B4-BE49-F238E27FC236}">
                      <a16:creationId xmlns:a16="http://schemas.microsoft.com/office/drawing/2014/main" id="{25AE3DD8-5EAD-49CE-B6DA-1E590F8E4AA2}"/>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Freeform: Shape 72">
                  <a:extLst>
                    <a:ext uri="{FF2B5EF4-FFF2-40B4-BE49-F238E27FC236}">
                      <a16:creationId xmlns:a16="http://schemas.microsoft.com/office/drawing/2014/main" id="{44B2865C-4E2E-4D57-A4B5-A6EEA0CF014B}"/>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Freeform: Shape 73">
                  <a:extLst>
                    <a:ext uri="{FF2B5EF4-FFF2-40B4-BE49-F238E27FC236}">
                      <a16:creationId xmlns:a16="http://schemas.microsoft.com/office/drawing/2014/main" id="{B58B836C-CBBA-4302-99BF-EF85BEDF3A67}"/>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70" name="Right Triangle 69">
                <a:extLst>
                  <a:ext uri="{FF2B5EF4-FFF2-40B4-BE49-F238E27FC236}">
                    <a16:creationId xmlns:a16="http://schemas.microsoft.com/office/drawing/2014/main" id="{D68F780C-5613-49F9-9D36-58ABB45DF2A7}"/>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7" name="Hexagon 66">
                <a:extLst>
                  <a:ext uri="{FF2B5EF4-FFF2-40B4-BE49-F238E27FC236}">
                    <a16:creationId xmlns:a16="http://schemas.microsoft.com/office/drawing/2014/main" id="{74B6BC4B-5C54-4299-91DA-9974C46E503B}"/>
                  </a:ext>
                </a:extLst>
              </p:cNvPr>
              <p:cNvSpPr/>
              <p:nvPr/>
            </p:nvSpPr>
            <p:spPr bwMode="auto">
              <a:xfrm>
                <a:off x="2424279"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24" name="Group 23">
            <a:extLst>
              <a:ext uri="{FF2B5EF4-FFF2-40B4-BE49-F238E27FC236}">
                <a16:creationId xmlns:a16="http://schemas.microsoft.com/office/drawing/2014/main" id="{07485C49-A00D-4552-851C-D627E472B324}"/>
              </a:ext>
            </a:extLst>
          </p:cNvPr>
          <p:cNvGrpSpPr/>
          <p:nvPr/>
        </p:nvGrpSpPr>
        <p:grpSpPr>
          <a:xfrm>
            <a:off x="6845775" y="2607536"/>
            <a:ext cx="2004756" cy="614437"/>
            <a:chOff x="6983046" y="2659326"/>
            <a:chExt cx="2044956" cy="626758"/>
          </a:xfrm>
        </p:grpSpPr>
        <p:cxnSp>
          <p:nvCxnSpPr>
            <p:cNvPr id="20" name="Straight Arrow Connector 19">
              <a:extLst>
                <a:ext uri="{FF2B5EF4-FFF2-40B4-BE49-F238E27FC236}">
                  <a16:creationId xmlns:a16="http://schemas.microsoft.com/office/drawing/2014/main" id="{3F6E2F2C-FB04-44C5-AB79-0EA1F185CDE0}"/>
                </a:ext>
              </a:extLst>
            </p:cNvPr>
            <p:cNvCxnSpPr/>
            <p:nvPr/>
          </p:nvCxnSpPr>
          <p:spPr>
            <a:xfrm flipH="1">
              <a:off x="7868227" y="2965201"/>
              <a:ext cx="1159775"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1E1A84D7-AC8C-4C07-80B9-92453D6AB0E3}"/>
                </a:ext>
              </a:extLst>
            </p:cNvPr>
            <p:cNvGrpSpPr/>
            <p:nvPr/>
          </p:nvGrpSpPr>
          <p:grpSpPr>
            <a:xfrm>
              <a:off x="6983046" y="2659326"/>
              <a:ext cx="736368" cy="626758"/>
              <a:chOff x="2424279" y="1320237"/>
              <a:chExt cx="4696411" cy="4187931"/>
            </a:xfrm>
          </p:grpSpPr>
          <p:sp>
            <p:nvSpPr>
              <p:cNvPr id="58" name="Hexagon 57">
                <a:extLst>
                  <a:ext uri="{FF2B5EF4-FFF2-40B4-BE49-F238E27FC236}">
                    <a16:creationId xmlns:a16="http://schemas.microsoft.com/office/drawing/2014/main" id="{DBFC0217-4D49-4595-ABC2-DE2CDACBEA27}"/>
                  </a:ext>
                </a:extLst>
              </p:cNvPr>
              <p:cNvSpPr/>
              <p:nvPr/>
            </p:nvSpPr>
            <p:spPr bwMode="auto">
              <a:xfrm>
                <a:off x="2424279"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Snip Single Corner Rectangle 26">
                <a:extLst>
                  <a:ext uri="{FF2B5EF4-FFF2-40B4-BE49-F238E27FC236}">
                    <a16:creationId xmlns:a16="http://schemas.microsoft.com/office/drawing/2014/main" id="{C549BDCD-63F7-4463-B3A6-A1ED7EF8F121}"/>
                  </a:ext>
                </a:extLst>
              </p:cNvPr>
              <p:cNvSpPr/>
              <p:nvPr/>
            </p:nvSpPr>
            <p:spPr bwMode="auto">
              <a:xfrm>
                <a:off x="3677769" y="2145066"/>
                <a:ext cx="2316908" cy="244923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91427"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60" name="Group 59">
                <a:extLst>
                  <a:ext uri="{FF2B5EF4-FFF2-40B4-BE49-F238E27FC236}">
                    <a16:creationId xmlns:a16="http://schemas.microsoft.com/office/drawing/2014/main" id="{1CAD6298-CC22-4AEA-9CBA-C050C09DF051}"/>
                  </a:ext>
                </a:extLst>
              </p:cNvPr>
              <p:cNvGrpSpPr/>
              <p:nvPr/>
            </p:nvGrpSpPr>
            <p:grpSpPr>
              <a:xfrm>
                <a:off x="4271147" y="2716509"/>
                <a:ext cx="790232" cy="1472559"/>
                <a:chOff x="4917030" y="1019829"/>
                <a:chExt cx="123056" cy="229308"/>
              </a:xfrm>
            </p:grpSpPr>
            <p:sp>
              <p:nvSpPr>
                <p:cNvPr id="62" name="Freeform: Shape 61">
                  <a:extLst>
                    <a:ext uri="{FF2B5EF4-FFF2-40B4-BE49-F238E27FC236}">
                      <a16:creationId xmlns:a16="http://schemas.microsoft.com/office/drawing/2014/main" id="{09E84FE9-A1E5-4FD4-B7A2-126E092ADC51}"/>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Freeform: Shape 62">
                  <a:extLst>
                    <a:ext uri="{FF2B5EF4-FFF2-40B4-BE49-F238E27FC236}">
                      <a16:creationId xmlns:a16="http://schemas.microsoft.com/office/drawing/2014/main" id="{4DED72E8-98C7-4A57-BF63-F080A99F2F0B}"/>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902A9025-C3BF-4EC6-B798-5DF4EA84CA99}"/>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Freeform: Shape 64">
                  <a:extLst>
                    <a:ext uri="{FF2B5EF4-FFF2-40B4-BE49-F238E27FC236}">
                      <a16:creationId xmlns:a16="http://schemas.microsoft.com/office/drawing/2014/main" id="{2079C95C-11CA-4ACD-B9D3-FE4AF1BA674C}"/>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61" name="Right Triangle 60">
                <a:extLst>
                  <a:ext uri="{FF2B5EF4-FFF2-40B4-BE49-F238E27FC236}">
                    <a16:creationId xmlns:a16="http://schemas.microsoft.com/office/drawing/2014/main" id="{B3460A99-EC5D-4126-B927-B590D558C39C}"/>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sp>
        <p:nvSpPr>
          <p:cNvPr id="77" name="chip 4">
            <a:extLst>
              <a:ext uri="{FF2B5EF4-FFF2-40B4-BE49-F238E27FC236}">
                <a16:creationId xmlns:a16="http://schemas.microsoft.com/office/drawing/2014/main" id="{F1281C42-822B-4341-A8CB-AD0DE863BC68}"/>
              </a:ext>
            </a:extLst>
          </p:cNvPr>
          <p:cNvSpPr>
            <a:spLocks noChangeAspect="1" noEditPoints="1"/>
          </p:cNvSpPr>
          <p:nvPr/>
        </p:nvSpPr>
        <p:spPr bwMode="auto">
          <a:xfrm>
            <a:off x="9090463" y="1680700"/>
            <a:ext cx="510736" cy="52128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 name="chip r1">
            <a:extLst>
              <a:ext uri="{FF2B5EF4-FFF2-40B4-BE49-F238E27FC236}">
                <a16:creationId xmlns:a16="http://schemas.microsoft.com/office/drawing/2014/main" id="{FD5EE625-A4F4-4217-94E8-254F26C3AEEA}"/>
              </a:ext>
            </a:extLst>
          </p:cNvPr>
          <p:cNvSpPr>
            <a:spLocks noChangeAspect="1" noEditPoints="1"/>
          </p:cNvSpPr>
          <p:nvPr/>
        </p:nvSpPr>
        <p:spPr bwMode="auto">
          <a:xfrm>
            <a:off x="10278080" y="1680700"/>
            <a:ext cx="510736" cy="52128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 name="chip 3">
            <a:extLst>
              <a:ext uri="{FF2B5EF4-FFF2-40B4-BE49-F238E27FC236}">
                <a16:creationId xmlns:a16="http://schemas.microsoft.com/office/drawing/2014/main" id="{984E8772-86EA-476C-895B-82BE710F74DE}"/>
              </a:ext>
            </a:extLst>
          </p:cNvPr>
          <p:cNvSpPr>
            <a:spLocks noChangeAspect="1" noEditPoints="1"/>
          </p:cNvSpPr>
          <p:nvPr/>
        </p:nvSpPr>
        <p:spPr bwMode="auto">
          <a:xfrm>
            <a:off x="9090463" y="2666614"/>
            <a:ext cx="510736" cy="52128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 name="chip r2">
            <a:extLst>
              <a:ext uri="{FF2B5EF4-FFF2-40B4-BE49-F238E27FC236}">
                <a16:creationId xmlns:a16="http://schemas.microsoft.com/office/drawing/2014/main" id="{CB60805F-9FC2-40B0-AF58-1009DC6702E0}"/>
              </a:ext>
            </a:extLst>
          </p:cNvPr>
          <p:cNvSpPr>
            <a:spLocks noChangeAspect="1" noEditPoints="1"/>
          </p:cNvSpPr>
          <p:nvPr/>
        </p:nvSpPr>
        <p:spPr bwMode="auto">
          <a:xfrm>
            <a:off x="10278080" y="2676151"/>
            <a:ext cx="510736" cy="52128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 name="chip 2">
            <a:extLst>
              <a:ext uri="{FF2B5EF4-FFF2-40B4-BE49-F238E27FC236}">
                <a16:creationId xmlns:a16="http://schemas.microsoft.com/office/drawing/2014/main" id="{FD6AAAE6-356C-4AD3-999B-43D02953A7E6}"/>
              </a:ext>
            </a:extLst>
          </p:cNvPr>
          <p:cNvSpPr>
            <a:spLocks noChangeAspect="1" noEditPoints="1"/>
          </p:cNvSpPr>
          <p:nvPr/>
        </p:nvSpPr>
        <p:spPr bwMode="auto">
          <a:xfrm>
            <a:off x="9090463" y="3585771"/>
            <a:ext cx="510736" cy="52128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 name="chip 1">
            <a:extLst>
              <a:ext uri="{FF2B5EF4-FFF2-40B4-BE49-F238E27FC236}">
                <a16:creationId xmlns:a16="http://schemas.microsoft.com/office/drawing/2014/main" id="{6D57A08F-ACC8-40FB-9ACE-23B14A9E87E9}"/>
              </a:ext>
            </a:extLst>
          </p:cNvPr>
          <p:cNvSpPr>
            <a:spLocks noChangeAspect="1" noEditPoints="1"/>
          </p:cNvSpPr>
          <p:nvPr/>
        </p:nvSpPr>
        <p:spPr bwMode="auto">
          <a:xfrm>
            <a:off x="9090463" y="4562149"/>
            <a:ext cx="510736" cy="52128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1213253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5"/>
                                        </p:tgtEl>
                                        <p:attrNameLst>
                                          <p:attrName>style.visibility</p:attrName>
                                        </p:attrNameLst>
                                      </p:cBhvr>
                                      <p:to>
                                        <p:strVal val="visible"/>
                                      </p:to>
                                    </p:set>
                                    <p:animEffect transition="in" filter="fade">
                                      <p:cBhvr>
                                        <p:cTn id="12" dur="1000"/>
                                        <p:tgtEl>
                                          <p:spTgt spid="85"/>
                                        </p:tgtEl>
                                      </p:cBhvr>
                                    </p:animEffect>
                                    <p:anim calcmode="lin" valueType="num">
                                      <p:cBhvr>
                                        <p:cTn id="13" dur="1000" fill="hold"/>
                                        <p:tgtEl>
                                          <p:spTgt spid="85"/>
                                        </p:tgtEl>
                                        <p:attrNameLst>
                                          <p:attrName>ppt_x</p:attrName>
                                        </p:attrNameLst>
                                      </p:cBhvr>
                                      <p:tavLst>
                                        <p:tav tm="0">
                                          <p:val>
                                            <p:strVal val="#ppt_x"/>
                                          </p:val>
                                        </p:tav>
                                        <p:tav tm="100000">
                                          <p:val>
                                            <p:strVal val="#ppt_x"/>
                                          </p:val>
                                        </p:tav>
                                      </p:tavLst>
                                    </p:anim>
                                    <p:anim calcmode="lin" valueType="num">
                                      <p:cBhvr>
                                        <p:cTn id="14" dur="1000" fill="hold"/>
                                        <p:tgtEl>
                                          <p:spTgt spid="85"/>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1000"/>
                                        <p:tgtEl>
                                          <p:spTgt spid="24"/>
                                        </p:tgtEl>
                                      </p:cBhvr>
                                    </p:animEffect>
                                    <p:anim calcmode="lin" valueType="num">
                                      <p:cBhvr>
                                        <p:cTn id="19" dur="1000" fill="hold"/>
                                        <p:tgtEl>
                                          <p:spTgt spid="24"/>
                                        </p:tgtEl>
                                        <p:attrNameLst>
                                          <p:attrName>ppt_x</p:attrName>
                                        </p:attrNameLst>
                                      </p:cBhvr>
                                      <p:tavLst>
                                        <p:tav tm="0">
                                          <p:val>
                                            <p:strVal val="#ppt_x"/>
                                          </p:val>
                                        </p:tav>
                                        <p:tav tm="100000">
                                          <p:val>
                                            <p:strVal val="#ppt_x"/>
                                          </p:val>
                                        </p:tav>
                                      </p:tavLst>
                                    </p:anim>
                                    <p:anim calcmode="lin" valueType="num">
                                      <p:cBhvr>
                                        <p:cTn id="20" dur="1000" fill="hold"/>
                                        <p:tgtEl>
                                          <p:spTgt spid="24"/>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fade">
                                      <p:cBhvr>
                                        <p:cTn id="23" dur="1000"/>
                                        <p:tgtEl>
                                          <p:spTgt spid="83"/>
                                        </p:tgtEl>
                                      </p:cBhvr>
                                    </p:animEffect>
                                    <p:anim calcmode="lin" valueType="num">
                                      <p:cBhvr>
                                        <p:cTn id="24" dur="1000" fill="hold"/>
                                        <p:tgtEl>
                                          <p:spTgt spid="83"/>
                                        </p:tgtEl>
                                        <p:attrNameLst>
                                          <p:attrName>ppt_x</p:attrName>
                                        </p:attrNameLst>
                                      </p:cBhvr>
                                      <p:tavLst>
                                        <p:tav tm="0">
                                          <p:val>
                                            <p:strVal val="#ppt_x"/>
                                          </p:val>
                                        </p:tav>
                                        <p:tav tm="100000">
                                          <p:val>
                                            <p:strVal val="#ppt_x"/>
                                          </p:val>
                                        </p:tav>
                                      </p:tavLst>
                                    </p:anim>
                                    <p:anim calcmode="lin" valueType="num">
                                      <p:cBhvr>
                                        <p:cTn id="25" dur="1000" fill="hold"/>
                                        <p:tgtEl>
                                          <p:spTgt spid="83"/>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1000"/>
                                        <p:tgtEl>
                                          <p:spTgt spid="25"/>
                                        </p:tgtEl>
                                      </p:cBhvr>
                                    </p:animEffect>
                                    <p:anim calcmode="lin" valueType="num">
                                      <p:cBhvr>
                                        <p:cTn id="30" dur="1000" fill="hold"/>
                                        <p:tgtEl>
                                          <p:spTgt spid="25"/>
                                        </p:tgtEl>
                                        <p:attrNameLst>
                                          <p:attrName>ppt_x</p:attrName>
                                        </p:attrNameLst>
                                      </p:cBhvr>
                                      <p:tavLst>
                                        <p:tav tm="0">
                                          <p:val>
                                            <p:strVal val="#ppt_x"/>
                                          </p:val>
                                        </p:tav>
                                        <p:tav tm="100000">
                                          <p:val>
                                            <p:strVal val="#ppt_x"/>
                                          </p:val>
                                        </p:tav>
                                      </p:tavLst>
                                    </p:anim>
                                    <p:anim calcmode="lin" valueType="num">
                                      <p:cBhvr>
                                        <p:cTn id="31" dur="1000" fill="hold"/>
                                        <p:tgtEl>
                                          <p:spTgt spid="2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77"/>
                                        </p:tgtEl>
                                        <p:attrNameLst>
                                          <p:attrName>style.visibility</p:attrName>
                                        </p:attrNameLst>
                                      </p:cBhvr>
                                      <p:to>
                                        <p:strVal val="visible"/>
                                      </p:to>
                                    </p:set>
                                    <p:animEffect transition="in" filter="fade">
                                      <p:cBhvr>
                                        <p:cTn id="34" dur="1000"/>
                                        <p:tgtEl>
                                          <p:spTgt spid="77"/>
                                        </p:tgtEl>
                                      </p:cBhvr>
                                    </p:animEffect>
                                    <p:anim calcmode="lin" valueType="num">
                                      <p:cBhvr>
                                        <p:cTn id="35" dur="1000" fill="hold"/>
                                        <p:tgtEl>
                                          <p:spTgt spid="77"/>
                                        </p:tgtEl>
                                        <p:attrNameLst>
                                          <p:attrName>ppt_x</p:attrName>
                                        </p:attrNameLst>
                                      </p:cBhvr>
                                      <p:tavLst>
                                        <p:tav tm="0">
                                          <p:val>
                                            <p:strVal val="#ppt_x"/>
                                          </p:val>
                                        </p:tav>
                                        <p:tav tm="100000">
                                          <p:val>
                                            <p:strVal val="#ppt_x"/>
                                          </p:val>
                                        </p:tav>
                                      </p:tavLst>
                                    </p:anim>
                                    <p:anim calcmode="lin" valueType="num">
                                      <p:cBhvr>
                                        <p:cTn id="36" dur="1000" fill="hold"/>
                                        <p:tgtEl>
                                          <p:spTgt spid="77"/>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82"/>
                                        </p:tgtEl>
                                        <p:attrNameLst>
                                          <p:attrName>style.visibility</p:attrName>
                                        </p:attrNameLst>
                                      </p:cBhvr>
                                      <p:to>
                                        <p:strVal val="visible"/>
                                      </p:to>
                                    </p:set>
                                    <p:animEffect transition="in" filter="fade">
                                      <p:cBhvr>
                                        <p:cTn id="39" dur="1000"/>
                                        <p:tgtEl>
                                          <p:spTgt spid="82"/>
                                        </p:tgtEl>
                                      </p:cBhvr>
                                    </p:animEffect>
                                    <p:anim calcmode="lin" valueType="num">
                                      <p:cBhvr>
                                        <p:cTn id="40" dur="1000" fill="hold"/>
                                        <p:tgtEl>
                                          <p:spTgt spid="82"/>
                                        </p:tgtEl>
                                        <p:attrNameLst>
                                          <p:attrName>ppt_x</p:attrName>
                                        </p:attrNameLst>
                                      </p:cBhvr>
                                      <p:tavLst>
                                        <p:tav tm="0">
                                          <p:val>
                                            <p:strVal val="#ppt_x"/>
                                          </p:val>
                                        </p:tav>
                                        <p:tav tm="100000">
                                          <p:val>
                                            <p:strVal val="#ppt_x"/>
                                          </p:val>
                                        </p:tav>
                                      </p:tavLst>
                                    </p:anim>
                                    <p:anim calcmode="lin" valueType="num">
                                      <p:cBhvr>
                                        <p:cTn id="41" dur="1000" fill="hold"/>
                                        <p:tgtEl>
                                          <p:spTgt spid="8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84"/>
                                        </p:tgtEl>
                                        <p:attrNameLst>
                                          <p:attrName>style.visibility</p:attrName>
                                        </p:attrNameLst>
                                      </p:cBhvr>
                                      <p:to>
                                        <p:strVal val="visible"/>
                                      </p:to>
                                    </p:set>
                                    <p:animEffect transition="in" filter="fade">
                                      <p:cBhvr>
                                        <p:cTn id="44" dur="1000"/>
                                        <p:tgtEl>
                                          <p:spTgt spid="84"/>
                                        </p:tgtEl>
                                      </p:cBhvr>
                                    </p:animEffect>
                                    <p:anim calcmode="lin" valueType="num">
                                      <p:cBhvr>
                                        <p:cTn id="45" dur="1000" fill="hold"/>
                                        <p:tgtEl>
                                          <p:spTgt spid="84"/>
                                        </p:tgtEl>
                                        <p:attrNameLst>
                                          <p:attrName>ppt_x</p:attrName>
                                        </p:attrNameLst>
                                      </p:cBhvr>
                                      <p:tavLst>
                                        <p:tav tm="0">
                                          <p:val>
                                            <p:strVal val="#ppt_x"/>
                                          </p:val>
                                        </p:tav>
                                        <p:tav tm="100000">
                                          <p:val>
                                            <p:strVal val="#ppt_x"/>
                                          </p:val>
                                        </p:tav>
                                      </p:tavLst>
                                    </p:anim>
                                    <p:anim calcmode="lin" valueType="num">
                                      <p:cBhvr>
                                        <p:cTn id="46"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82" grpId="0" animBg="1"/>
      <p:bldP spid="83" grpId="0" animBg="1"/>
      <p:bldP spid="84" grpId="0" animBg="1"/>
      <p:bldP spid="8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09440" y="1513916"/>
            <a:ext cx="5642915" cy="3290479"/>
          </a:xfrm>
          <a:prstGeom prst="rect">
            <a:avLst/>
          </a:prstGeom>
        </p:spPr>
        <p:txBody>
          <a:bodyPr wrap="square" lIns="0" tIns="143428" rIns="179285" bIns="143428">
            <a:spAutoFit/>
          </a:bodyPr>
          <a:lstStyle/>
          <a:p>
            <a:pPr defTabSz="932742">
              <a:spcBef>
                <a:spcPct val="0"/>
              </a:spcBef>
              <a:spcAft>
                <a:spcPts val="588"/>
              </a:spcAft>
              <a:defRPr/>
            </a:pPr>
            <a:r>
              <a:rPr lang="en-US" sz="3200" spc="-50" dirty="0">
                <a:ln w="3175">
                  <a:noFill/>
                </a:ln>
                <a:gradFill>
                  <a:gsLst>
                    <a:gs pos="1250">
                      <a:schemeClr val="tx1"/>
                    </a:gs>
                    <a:gs pos="100000">
                      <a:schemeClr val="tx1"/>
                    </a:gs>
                  </a:gsLst>
                  <a:lin ang="5400000" scaled="0"/>
                </a:gradFill>
                <a:latin typeface="+mj-lt"/>
                <a:cs typeface="Segoe UI" pitchFamily="34" charset="0"/>
              </a:rPr>
              <a:t>Prerequisites</a:t>
            </a:r>
          </a:p>
          <a:p>
            <a:pPr defTabSz="932742">
              <a:spcBef>
                <a:spcPct val="0"/>
              </a:spcBef>
              <a:spcAft>
                <a:spcPts val="588"/>
              </a:spcAft>
              <a:defRPr/>
            </a:pPr>
            <a:endParaRPr lang="en-US" sz="3200" spc="-50" dirty="0">
              <a:ln w="3175">
                <a:noFill/>
              </a:ln>
              <a:gradFill>
                <a:gsLst>
                  <a:gs pos="1250">
                    <a:schemeClr val="tx1"/>
                  </a:gs>
                  <a:gs pos="100000">
                    <a:schemeClr val="tx1"/>
                  </a:gs>
                </a:gsLst>
                <a:lin ang="5400000" scaled="0"/>
              </a:gradFill>
              <a:latin typeface="+mj-lt"/>
              <a:cs typeface="Segoe UI" pitchFamily="34" charset="0"/>
            </a:endParaRPr>
          </a:p>
          <a:p>
            <a:pPr marL="342900" indent="-342900" defTabSz="751424">
              <a:spcBef>
                <a:spcPts val="588"/>
              </a:spcBef>
              <a:spcAft>
                <a:spcPts val="588"/>
              </a:spcAft>
              <a:buFont typeface="Arial" panose="020B0604020202020204" pitchFamily="34" charset="0"/>
              <a:buChar char="•"/>
              <a:defRPr/>
            </a:pPr>
            <a:r>
              <a:rPr lang="en-US" sz="3200" dirty="0">
                <a:gradFill>
                  <a:gsLst>
                    <a:gs pos="0">
                      <a:schemeClr val="tx1"/>
                    </a:gs>
                    <a:gs pos="100000">
                      <a:schemeClr val="tx1"/>
                    </a:gs>
                  </a:gsLst>
                  <a:lin ang="5400000" scaled="1"/>
                </a:gradFill>
                <a:latin typeface="Segoe UI"/>
                <a:cs typeface="Segoe UI Semilight" panose="020B0402040204020203" pitchFamily="34" charset="0"/>
              </a:rPr>
              <a:t>Complete Installation</a:t>
            </a:r>
          </a:p>
          <a:p>
            <a:pPr marL="342900" indent="-342900" defTabSz="751424">
              <a:spcBef>
                <a:spcPts val="588"/>
              </a:spcBef>
              <a:spcAft>
                <a:spcPts val="588"/>
              </a:spcAft>
              <a:buFont typeface="Arial" panose="020B0604020202020204" pitchFamily="34" charset="0"/>
              <a:buChar char="•"/>
              <a:defRPr/>
            </a:pPr>
            <a:r>
              <a:rPr lang="en-US" sz="3200" dirty="0">
                <a:gradFill>
                  <a:gsLst>
                    <a:gs pos="0">
                      <a:schemeClr val="tx1"/>
                    </a:gs>
                    <a:gs pos="100000">
                      <a:schemeClr val="tx1"/>
                    </a:gs>
                  </a:gsLst>
                  <a:lin ang="5400000" scaled="1"/>
                </a:gradFill>
                <a:latin typeface="Segoe UI"/>
                <a:cs typeface="Segoe UI Semilight" panose="020B0402040204020203" pitchFamily="34" charset="0"/>
              </a:rPr>
              <a:t>Using a Lab Environment</a:t>
            </a:r>
          </a:p>
          <a:p>
            <a:pPr marL="342900" indent="-342900" defTabSz="751424">
              <a:spcBef>
                <a:spcPts val="588"/>
              </a:spcBef>
              <a:spcAft>
                <a:spcPts val="588"/>
              </a:spcAft>
              <a:buFont typeface="Arial" panose="020B0604020202020204" pitchFamily="34" charset="0"/>
              <a:buChar char="•"/>
              <a:defRPr/>
            </a:pPr>
            <a:r>
              <a:rPr lang="en-US" sz="3200" dirty="0">
                <a:gradFill>
                  <a:gsLst>
                    <a:gs pos="0">
                      <a:schemeClr val="tx1"/>
                    </a:gs>
                    <a:gs pos="100000">
                      <a:schemeClr val="tx1"/>
                    </a:gs>
                  </a:gsLst>
                  <a:lin ang="5400000" scaled="1"/>
                </a:gradFill>
                <a:latin typeface="Segoe UI"/>
                <a:cs typeface="Segoe UI Semilight" panose="020B0402040204020203" pitchFamily="34" charset="0"/>
              </a:rPr>
              <a:t>Walk-Through Demos</a:t>
            </a:r>
          </a:p>
        </p:txBody>
      </p:sp>
      <p:pic>
        <p:nvPicPr>
          <p:cNvPr id="2" name="Picture 1">
            <a:extLst>
              <a:ext uri="{FF2B5EF4-FFF2-40B4-BE49-F238E27FC236}">
                <a16:creationId xmlns:a16="http://schemas.microsoft.com/office/drawing/2014/main" id="{3081BA33-EA27-458A-93C9-03A9B4CC149F}"/>
              </a:ext>
            </a:extLst>
          </p:cNvPr>
          <p:cNvPicPr>
            <a:picLocks noChangeAspect="1"/>
          </p:cNvPicPr>
          <p:nvPr/>
        </p:nvPicPr>
        <p:blipFill>
          <a:blip r:embed="rId3"/>
          <a:stretch>
            <a:fillRect/>
          </a:stretch>
        </p:blipFill>
        <p:spPr>
          <a:xfrm>
            <a:off x="5660741" y="2386522"/>
            <a:ext cx="6266750" cy="3851439"/>
          </a:xfrm>
          <a:prstGeom prst="rect">
            <a:avLst/>
          </a:prstGeom>
        </p:spPr>
      </p:pic>
    </p:spTree>
    <p:extLst>
      <p:ext uri="{BB962C8B-B14F-4D97-AF65-F5344CB8AC3E}">
        <p14:creationId xmlns:p14="http://schemas.microsoft.com/office/powerpoint/2010/main" val="132008217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B8D32-81B1-4D7D-AFD0-0723BA158DCC}"/>
              </a:ext>
            </a:extLst>
          </p:cNvPr>
          <p:cNvSpPr>
            <a:spLocks noGrp="1"/>
          </p:cNvSpPr>
          <p:nvPr>
            <p:ph type="title"/>
          </p:nvPr>
        </p:nvSpPr>
        <p:spPr>
          <a:xfrm>
            <a:off x="528501" y="295416"/>
            <a:ext cx="3654814" cy="553998"/>
          </a:xfrm>
        </p:spPr>
        <p:txBody>
          <a:bodyPr/>
          <a:lstStyle/>
          <a:p>
            <a:r>
              <a:rPr lang="en-ZA"/>
              <a:t>Business Critical</a:t>
            </a:r>
            <a:endParaRPr lang="en-US"/>
          </a:p>
        </p:txBody>
      </p:sp>
      <p:graphicFrame>
        <p:nvGraphicFramePr>
          <p:cNvPr id="3" name="Table 2">
            <a:extLst>
              <a:ext uri="{FF2B5EF4-FFF2-40B4-BE49-F238E27FC236}">
                <a16:creationId xmlns:a16="http://schemas.microsoft.com/office/drawing/2014/main" id="{F7E4DCAE-91A3-4F8C-89B4-D34A195D4CC4}"/>
              </a:ext>
            </a:extLst>
          </p:cNvPr>
          <p:cNvGraphicFramePr>
            <a:graphicFrameLocks noGrp="1"/>
          </p:cNvGraphicFramePr>
          <p:nvPr/>
        </p:nvGraphicFramePr>
        <p:xfrm>
          <a:off x="415247" y="1110674"/>
          <a:ext cx="4557961" cy="5655680"/>
        </p:xfrm>
        <a:graphic>
          <a:graphicData uri="http://schemas.openxmlformats.org/drawingml/2006/table">
            <a:tbl>
              <a:tblPr/>
              <a:tblGrid>
                <a:gridCol w="2105948">
                  <a:extLst>
                    <a:ext uri="{9D8B030D-6E8A-4147-A177-3AD203B41FA5}">
                      <a16:colId xmlns:a16="http://schemas.microsoft.com/office/drawing/2014/main" val="3790968737"/>
                    </a:ext>
                  </a:extLst>
                </a:gridCol>
                <a:gridCol w="2452013">
                  <a:extLst>
                    <a:ext uri="{9D8B030D-6E8A-4147-A177-3AD203B41FA5}">
                      <a16:colId xmlns:a16="http://schemas.microsoft.com/office/drawing/2014/main" val="464842925"/>
                    </a:ext>
                  </a:extLst>
                </a:gridCol>
              </a:tblGrid>
              <a:tr h="201296">
                <a:tc>
                  <a:txBody>
                    <a:bodyPr/>
                    <a:lstStyle/>
                    <a:p>
                      <a:pPr algn="l" fontAlgn="b"/>
                      <a:r>
                        <a:rPr lang="en-US" sz="1200">
                          <a:solidFill>
                            <a:schemeClr val="bg1"/>
                          </a:solidFill>
                          <a:effectLst/>
                        </a:rPr>
                        <a:t>Feature</a:t>
                      </a:r>
                    </a:p>
                  </a:txBody>
                  <a:tcPr marL="53785" marR="14675" marT="11005" marB="1100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a:solidFill>
                            <a:schemeClr val="bg1"/>
                          </a:solidFill>
                          <a:effectLst/>
                        </a:rPr>
                        <a:t>Description</a:t>
                      </a:r>
                    </a:p>
                  </a:txBody>
                  <a:tcPr marL="14675" marR="14675" marT="11005" marB="1100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6288747"/>
                  </a:ext>
                </a:extLst>
              </a:tr>
              <a:tr h="380581">
                <a:tc>
                  <a:txBody>
                    <a:bodyPr/>
                    <a:lstStyle/>
                    <a:p>
                      <a:pPr fontAlgn="t"/>
                      <a:r>
                        <a:rPr lang="en-US" sz="1200">
                          <a:solidFill>
                            <a:schemeClr val="bg1"/>
                          </a:solidFill>
                          <a:effectLst/>
                        </a:rPr>
                        <a:t>Number of vCores*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8, 16, 24, 32 (Gen 4)</a:t>
                      </a:r>
                      <a:br>
                        <a:rPr lang="en-US" sz="1200">
                          <a:solidFill>
                            <a:schemeClr val="bg1"/>
                          </a:solidFill>
                          <a:effectLst/>
                        </a:rPr>
                      </a:br>
                      <a:r>
                        <a:rPr lang="en-US" sz="1200">
                          <a:solidFill>
                            <a:schemeClr val="bg1"/>
                          </a:solidFill>
                          <a:effectLst/>
                        </a:rPr>
                        <a:t>8, 16, 24, 32, 40, 64, 80 (Gen 5)</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4036069"/>
                  </a:ext>
                </a:extLst>
              </a:tr>
              <a:tr h="201296">
                <a:tc>
                  <a:txBody>
                    <a:bodyPr/>
                    <a:lstStyle/>
                    <a:p>
                      <a:pPr fontAlgn="t"/>
                      <a:r>
                        <a:rPr lang="en-US" sz="1200">
                          <a:solidFill>
                            <a:schemeClr val="bg1"/>
                          </a:solidFill>
                          <a:effectLst/>
                        </a:rPr>
                        <a:t>SQL Server version / build</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SQL Server (latest available)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8469092"/>
                  </a:ext>
                </a:extLst>
              </a:tr>
              <a:tr h="559866">
                <a:tc>
                  <a:txBody>
                    <a:bodyPr/>
                    <a:lstStyle/>
                    <a:p>
                      <a:pPr fontAlgn="t"/>
                      <a:r>
                        <a:rPr lang="en-US" sz="1200">
                          <a:solidFill>
                            <a:schemeClr val="bg1"/>
                          </a:solidFill>
                          <a:effectLst/>
                        </a:rPr>
                        <a:t>Additional features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u="none" strike="noStrike">
                          <a:solidFill>
                            <a:schemeClr val="bg1"/>
                          </a:solidFill>
                          <a:effectLst/>
                          <a:hlinkClick r:id="rId3">
                            <a:extLst>
                              <a:ext uri="{A12FA001-AC4F-418D-AE19-62706E023703}">
                                <ahyp:hlinkClr xmlns:ahyp="http://schemas.microsoft.com/office/drawing/2018/hyperlinkcolor" val="tx"/>
                              </a:ext>
                            </a:extLst>
                          </a:hlinkClick>
                        </a:rPr>
                        <a:t>In-Memory OLTP</a:t>
                      </a:r>
                      <a:br>
                        <a:rPr lang="en-US" sz="1200">
                          <a:solidFill>
                            <a:schemeClr val="bg1"/>
                          </a:solidFill>
                          <a:effectLst/>
                        </a:rPr>
                      </a:br>
                      <a:r>
                        <a:rPr lang="en-US" sz="1200">
                          <a:solidFill>
                            <a:schemeClr val="bg1"/>
                          </a:solidFill>
                          <a:effectLst/>
                        </a:rPr>
                        <a:t>1 additional read-only replica (</a:t>
                      </a:r>
                      <a:r>
                        <a:rPr lang="en-US" sz="1200" u="none" strike="noStrike">
                          <a:solidFill>
                            <a:schemeClr val="bg1"/>
                          </a:solidFill>
                          <a:effectLst/>
                          <a:hlinkClick r:id="rId4">
                            <a:extLst>
                              <a:ext uri="{A12FA001-AC4F-418D-AE19-62706E023703}">
                                <ahyp:hlinkClr xmlns:ahyp="http://schemas.microsoft.com/office/drawing/2018/hyperlinkcolor" val="tx"/>
                              </a:ext>
                            </a:extLst>
                          </a:hlinkClick>
                        </a:rPr>
                        <a:t>Read Scale-Out</a:t>
                      </a:r>
                      <a:r>
                        <a:rPr lang="en-US" sz="1200">
                          <a:solidFill>
                            <a:schemeClr val="bg1"/>
                          </a:solidFill>
                          <a:effectLst/>
                        </a:rPr>
                        <a:t>)</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4227983"/>
                  </a:ext>
                </a:extLst>
              </a:tr>
              <a:tr h="201296">
                <a:tc>
                  <a:txBody>
                    <a:bodyPr/>
                    <a:lstStyle/>
                    <a:p>
                      <a:pPr fontAlgn="t"/>
                      <a:r>
                        <a:rPr lang="en-US" sz="1200">
                          <a:solidFill>
                            <a:schemeClr val="bg1"/>
                          </a:solidFill>
                          <a:effectLst/>
                        </a:rPr>
                        <a:t>Min storage size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32 GB</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0647063"/>
                  </a:ext>
                </a:extLst>
              </a:tr>
              <a:tr h="739150">
                <a:tc>
                  <a:txBody>
                    <a:bodyPr/>
                    <a:lstStyle/>
                    <a:p>
                      <a:pPr fontAlgn="t"/>
                      <a:r>
                        <a:rPr lang="en-US" sz="1200">
                          <a:solidFill>
                            <a:schemeClr val="bg1"/>
                          </a:solidFill>
                          <a:effectLst/>
                        </a:rPr>
                        <a:t>Max storage size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buFont typeface="Arial" panose="020B0604020202020204" pitchFamily="34" charset="0"/>
                        <a:buChar char="•"/>
                      </a:pPr>
                      <a:r>
                        <a:rPr lang="en-US" sz="1200">
                          <a:solidFill>
                            <a:schemeClr val="bg1"/>
                          </a:solidFill>
                          <a:effectLst/>
                        </a:rPr>
                        <a:t>Gen 4: 1 TB (all vCore sizes</a:t>
                      </a:r>
                      <a:br>
                        <a:rPr lang="en-US" sz="1200">
                          <a:solidFill>
                            <a:schemeClr val="bg1"/>
                          </a:solidFill>
                          <a:effectLst/>
                        </a:rPr>
                      </a:br>
                      <a:r>
                        <a:rPr lang="en-US" sz="1200">
                          <a:solidFill>
                            <a:schemeClr val="bg1"/>
                          </a:solidFill>
                          <a:effectLst/>
                        </a:rPr>
                        <a:t>Gen 5:1 TB for 8, 16 vCores</a:t>
                      </a:r>
                    </a:p>
                    <a:p>
                      <a:pPr fontAlgn="t">
                        <a:buFont typeface="Arial" panose="020B0604020202020204" pitchFamily="34" charset="0"/>
                        <a:buChar char="•"/>
                      </a:pPr>
                      <a:r>
                        <a:rPr lang="en-US" sz="1200">
                          <a:solidFill>
                            <a:schemeClr val="bg1"/>
                          </a:solidFill>
                          <a:effectLst/>
                        </a:rPr>
                        <a:t>2 TB for 24 vCores</a:t>
                      </a:r>
                    </a:p>
                    <a:p>
                      <a:pPr fontAlgn="t">
                        <a:buFont typeface="Arial" panose="020B0604020202020204" pitchFamily="34" charset="0"/>
                        <a:buChar char="•"/>
                      </a:pPr>
                      <a:r>
                        <a:rPr lang="en-US" sz="1200">
                          <a:solidFill>
                            <a:schemeClr val="bg1"/>
                          </a:solidFill>
                          <a:effectLst/>
                        </a:rPr>
                        <a:t>4 TB for 32, 40, 64, 80 </a:t>
                      </a:r>
                      <a:r>
                        <a:rPr lang="en-US" sz="1200" err="1">
                          <a:solidFill>
                            <a:schemeClr val="bg1"/>
                          </a:solidFill>
                          <a:effectLst/>
                        </a:rPr>
                        <a:t>vCores</a:t>
                      </a:r>
                      <a:endParaRPr lang="en-US" sz="1200">
                        <a:solidFill>
                          <a:schemeClr val="bg1"/>
                        </a:solidFill>
                        <a:effectLst/>
                      </a:endParaRP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9083361"/>
                  </a:ext>
                </a:extLst>
              </a:tr>
              <a:tr h="380581">
                <a:tc>
                  <a:txBody>
                    <a:bodyPr/>
                    <a:lstStyle/>
                    <a:p>
                      <a:pPr fontAlgn="t"/>
                      <a:r>
                        <a:rPr lang="en-US" sz="1200">
                          <a:solidFill>
                            <a:schemeClr val="bg1"/>
                          </a:solidFill>
                          <a:effectLst/>
                        </a:rPr>
                        <a:t>Max storage per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Determined by the max storage size per instance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7795931"/>
                  </a:ext>
                </a:extLst>
              </a:tr>
              <a:tr h="380581">
                <a:tc>
                  <a:txBody>
                    <a:bodyPr/>
                    <a:lstStyle/>
                    <a:p>
                      <a:pPr fontAlgn="t"/>
                      <a:r>
                        <a:rPr lang="en-US" sz="1200">
                          <a:solidFill>
                            <a:schemeClr val="bg1"/>
                          </a:solidFill>
                          <a:effectLst/>
                        </a:rPr>
                        <a:t>Number of data files (ROWS) per the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Multiple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0304621"/>
                  </a:ext>
                </a:extLst>
              </a:tr>
              <a:tr h="380581">
                <a:tc>
                  <a:txBody>
                    <a:bodyPr/>
                    <a:lstStyle/>
                    <a:p>
                      <a:pPr fontAlgn="t"/>
                      <a:r>
                        <a:rPr lang="en-US" sz="1200">
                          <a:solidFill>
                            <a:schemeClr val="bg1"/>
                          </a:solidFill>
                          <a:effectLst/>
                        </a:rPr>
                        <a:t>Number of log files (LOG) per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1</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003151"/>
                  </a:ext>
                </a:extLst>
              </a:tr>
              <a:tr h="201296">
                <a:tc>
                  <a:txBody>
                    <a:bodyPr/>
                    <a:lstStyle/>
                    <a:p>
                      <a:pPr fontAlgn="t"/>
                      <a:r>
                        <a:rPr lang="en-US" sz="1200">
                          <a:solidFill>
                            <a:schemeClr val="bg1"/>
                          </a:solidFill>
                          <a:effectLst/>
                        </a:rPr>
                        <a:t>Managed automated backups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1200746"/>
                  </a:ext>
                </a:extLst>
              </a:tr>
              <a:tr h="380581">
                <a:tc>
                  <a:txBody>
                    <a:bodyPr/>
                    <a:lstStyle/>
                    <a:p>
                      <a:pPr fontAlgn="t"/>
                      <a:r>
                        <a:rPr lang="en-US" sz="1200">
                          <a:solidFill>
                            <a:schemeClr val="bg1"/>
                          </a:solidFill>
                          <a:effectLst/>
                        </a:rPr>
                        <a:t>HA</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Based on </a:t>
                      </a:r>
                      <a:r>
                        <a:rPr lang="en-US" sz="1200" u="none" strike="noStrike">
                          <a:solidFill>
                            <a:schemeClr val="bg1"/>
                          </a:solidFill>
                          <a:effectLst/>
                          <a:hlinkClick r:id="rId5">
                            <a:extLst>
                              <a:ext uri="{A12FA001-AC4F-418D-AE19-62706E023703}">
                                <ahyp:hlinkClr xmlns:ahyp="http://schemas.microsoft.com/office/drawing/2018/hyperlinkcolor" val="tx"/>
                              </a:ext>
                            </a:extLst>
                          </a:hlinkClick>
                        </a:rPr>
                        <a:t>Always On Availability Groups</a:t>
                      </a:r>
                      <a:r>
                        <a:rPr lang="en-US" sz="1200">
                          <a:solidFill>
                            <a:schemeClr val="bg1"/>
                          </a:solidFill>
                          <a:effectLst/>
                        </a:rPr>
                        <a:t> and </a:t>
                      </a:r>
                      <a:r>
                        <a:rPr lang="en-US" sz="1200" u="none" strike="noStrike">
                          <a:solidFill>
                            <a:schemeClr val="bg1"/>
                          </a:solidFill>
                          <a:effectLst/>
                          <a:hlinkClick r:id="rId6">
                            <a:extLst>
                              <a:ext uri="{A12FA001-AC4F-418D-AE19-62706E023703}">
                                <ahyp:hlinkClr xmlns:ahyp="http://schemas.microsoft.com/office/drawing/2018/hyperlinkcolor" val="tx"/>
                              </a:ext>
                            </a:extLst>
                          </a:hlinkClick>
                        </a:rPr>
                        <a:t>Azure Service Fabric</a:t>
                      </a:r>
                      <a:endParaRPr lang="en-US" sz="1200">
                        <a:solidFill>
                          <a:schemeClr val="bg1"/>
                        </a:solidFill>
                        <a:effectLst/>
                      </a:endParaRP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5621642"/>
                  </a:ext>
                </a:extLst>
              </a:tr>
              <a:tr h="380581">
                <a:tc>
                  <a:txBody>
                    <a:bodyPr/>
                    <a:lstStyle/>
                    <a:p>
                      <a:pPr fontAlgn="t"/>
                      <a:r>
                        <a:rPr lang="en-US" sz="1200">
                          <a:solidFill>
                            <a:schemeClr val="bg1"/>
                          </a:solidFill>
                          <a:effectLst/>
                        </a:rPr>
                        <a:t>Built-in instance and database monitoring and metrics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2872913"/>
                  </a:ext>
                </a:extLst>
              </a:tr>
              <a:tr h="201296">
                <a:tc>
                  <a:txBody>
                    <a:bodyPr/>
                    <a:lstStyle/>
                    <a:p>
                      <a:pPr fontAlgn="t"/>
                      <a:r>
                        <a:rPr lang="en-US" sz="1200">
                          <a:solidFill>
                            <a:schemeClr val="bg1"/>
                          </a:solidFill>
                          <a:effectLst/>
                        </a:rPr>
                        <a:t>Automatic software patching</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9862442"/>
                  </a:ext>
                </a:extLst>
              </a:tr>
              <a:tr h="380581">
                <a:tc>
                  <a:txBody>
                    <a:bodyPr/>
                    <a:lstStyle/>
                    <a:p>
                      <a:pPr fontAlgn="t"/>
                      <a:r>
                        <a:rPr lang="en-US" sz="1200">
                          <a:solidFill>
                            <a:schemeClr val="bg1"/>
                          </a:solidFill>
                          <a:effectLst/>
                        </a:rPr>
                        <a:t>VNet - Azure Resource Manager deployment</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2594952"/>
                  </a:ext>
                </a:extLst>
              </a:tr>
              <a:tr h="380581">
                <a:tc>
                  <a:txBody>
                    <a:bodyPr/>
                    <a:lstStyle/>
                    <a:p>
                      <a:pPr fontAlgn="t"/>
                      <a:r>
                        <a:rPr lang="en-US" sz="1200" err="1">
                          <a:solidFill>
                            <a:schemeClr val="bg1"/>
                          </a:solidFill>
                          <a:effectLst/>
                        </a:rPr>
                        <a:t>VNet</a:t>
                      </a:r>
                      <a:r>
                        <a:rPr lang="en-US" sz="1200">
                          <a:solidFill>
                            <a:schemeClr val="bg1"/>
                          </a:solidFill>
                          <a:effectLst/>
                        </a:rPr>
                        <a:t> - Classic deployment model</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No</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985849"/>
                  </a:ext>
                </a:extLst>
              </a:tr>
              <a:tr h="201296">
                <a:tc>
                  <a:txBody>
                    <a:bodyPr/>
                    <a:lstStyle/>
                    <a:p>
                      <a:pPr fontAlgn="t"/>
                      <a:r>
                        <a:rPr lang="en-US" sz="1200">
                          <a:solidFill>
                            <a:schemeClr val="bg1"/>
                          </a:solidFill>
                          <a:effectLst/>
                        </a:rPr>
                        <a:t>Portal support</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2354054"/>
                  </a:ext>
                </a:extLst>
              </a:tr>
            </a:tbl>
          </a:graphicData>
        </a:graphic>
      </p:graphicFrame>
      <p:sp>
        <p:nvSpPr>
          <p:cNvPr id="77" name="Circle: Hollow 76">
            <a:extLst>
              <a:ext uri="{FF2B5EF4-FFF2-40B4-BE49-F238E27FC236}">
                <a16:creationId xmlns:a16="http://schemas.microsoft.com/office/drawing/2014/main" id="{2EB9B1A2-0303-430F-A321-169BF0C5091B}"/>
              </a:ext>
            </a:extLst>
          </p:cNvPr>
          <p:cNvSpPr/>
          <p:nvPr/>
        </p:nvSpPr>
        <p:spPr bwMode="auto">
          <a:xfrm>
            <a:off x="7197815" y="1489106"/>
            <a:ext cx="3657081" cy="3657081"/>
          </a:xfrm>
          <a:prstGeom prst="donut">
            <a:avLst>
              <a:gd name="adj" fmla="val 6910"/>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7" name="TextBox 146">
            <a:extLst>
              <a:ext uri="{FF2B5EF4-FFF2-40B4-BE49-F238E27FC236}">
                <a16:creationId xmlns:a16="http://schemas.microsoft.com/office/drawing/2014/main" id="{87ED087F-EB8A-4F79-82AB-A5BA99898351}"/>
              </a:ext>
            </a:extLst>
          </p:cNvPr>
          <p:cNvSpPr txBox="1"/>
          <p:nvPr/>
        </p:nvSpPr>
        <p:spPr>
          <a:xfrm>
            <a:off x="6741323" y="6025917"/>
            <a:ext cx="5225498" cy="290038"/>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Business Critical service tier: collocated compute and storage</a:t>
            </a:r>
          </a:p>
        </p:txBody>
      </p:sp>
      <p:sp>
        <p:nvSpPr>
          <p:cNvPr id="148" name="TextBox 147">
            <a:extLst>
              <a:ext uri="{FF2B5EF4-FFF2-40B4-BE49-F238E27FC236}">
                <a16:creationId xmlns:a16="http://schemas.microsoft.com/office/drawing/2014/main" id="{99458E23-9197-40D0-8A5E-691B1F09C520}"/>
              </a:ext>
            </a:extLst>
          </p:cNvPr>
          <p:cNvSpPr txBox="1"/>
          <p:nvPr/>
        </p:nvSpPr>
        <p:spPr>
          <a:xfrm>
            <a:off x="6740677" y="762377"/>
            <a:ext cx="1429868" cy="508272"/>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Primary endpoint</a:t>
            </a:r>
          </a:p>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(read-write)</a:t>
            </a:r>
          </a:p>
        </p:txBody>
      </p:sp>
      <p:sp>
        <p:nvSpPr>
          <p:cNvPr id="149" name="TextBox 148">
            <a:extLst>
              <a:ext uri="{FF2B5EF4-FFF2-40B4-BE49-F238E27FC236}">
                <a16:creationId xmlns:a16="http://schemas.microsoft.com/office/drawing/2014/main" id="{C98A573F-84D5-4861-BFF8-7F797B7CD51F}"/>
              </a:ext>
            </a:extLst>
          </p:cNvPr>
          <p:cNvSpPr txBox="1"/>
          <p:nvPr/>
        </p:nvSpPr>
        <p:spPr>
          <a:xfrm>
            <a:off x="9647587" y="762377"/>
            <a:ext cx="1595723" cy="508272"/>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Read-only endpoint</a:t>
            </a:r>
          </a:p>
          <a:p>
            <a:pPr marL="0" marR="0" lvl="0" indent="0" algn="l" defTabSz="914367"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cxnSp>
        <p:nvCxnSpPr>
          <p:cNvPr id="154" name="Straight Arrow Connector 153">
            <a:extLst>
              <a:ext uri="{FF2B5EF4-FFF2-40B4-BE49-F238E27FC236}">
                <a16:creationId xmlns:a16="http://schemas.microsoft.com/office/drawing/2014/main" id="{9DC7D14E-2CC9-4B48-92AB-E49C4ED9B74B}"/>
              </a:ext>
            </a:extLst>
          </p:cNvPr>
          <p:cNvCxnSpPr>
            <a:cxnSpLocks/>
          </p:cNvCxnSpPr>
          <p:nvPr/>
        </p:nvCxnSpPr>
        <p:spPr>
          <a:xfrm flipV="1">
            <a:off x="6975107" y="1289843"/>
            <a:ext cx="0" cy="867384"/>
          </a:xfrm>
          <a:prstGeom prst="straightConnector1">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564C3FEC-EFD7-42FA-89DD-6CADF38C2D22}"/>
              </a:ext>
            </a:extLst>
          </p:cNvPr>
          <p:cNvCxnSpPr/>
          <p:nvPr/>
        </p:nvCxnSpPr>
        <p:spPr>
          <a:xfrm flipV="1">
            <a:off x="10913503" y="1090578"/>
            <a:ext cx="0" cy="1101812"/>
          </a:xfrm>
          <a:prstGeom prst="straightConnector1">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2F97BC4A-62D6-43BB-9736-3C3E7C893175}"/>
              </a:ext>
            </a:extLst>
          </p:cNvPr>
          <p:cNvSpPr txBox="1"/>
          <p:nvPr/>
        </p:nvSpPr>
        <p:spPr>
          <a:xfrm>
            <a:off x="8452006" y="1512549"/>
            <a:ext cx="1160281" cy="261830"/>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Always On AG</a:t>
            </a:r>
          </a:p>
        </p:txBody>
      </p:sp>
      <p:grpSp>
        <p:nvGrpSpPr>
          <p:cNvPr id="225" name="Group 224">
            <a:extLst>
              <a:ext uri="{FF2B5EF4-FFF2-40B4-BE49-F238E27FC236}">
                <a16:creationId xmlns:a16="http://schemas.microsoft.com/office/drawing/2014/main" id="{63F3016D-9CA0-4FF0-9ED4-993E575F538C}"/>
              </a:ext>
            </a:extLst>
          </p:cNvPr>
          <p:cNvGrpSpPr/>
          <p:nvPr/>
        </p:nvGrpSpPr>
        <p:grpSpPr>
          <a:xfrm>
            <a:off x="6834449" y="2239277"/>
            <a:ext cx="1605835" cy="797056"/>
            <a:chOff x="6107723" y="1934307"/>
            <a:chExt cx="1606062" cy="797169"/>
          </a:xfrm>
        </p:grpSpPr>
        <p:sp>
          <p:nvSpPr>
            <p:cNvPr id="226" name="Rectangle 225">
              <a:extLst>
                <a:ext uri="{FF2B5EF4-FFF2-40B4-BE49-F238E27FC236}">
                  <a16:creationId xmlns:a16="http://schemas.microsoft.com/office/drawing/2014/main" id="{EF4715DB-BDE6-4A2F-B10E-DC346BD3B199}"/>
                </a:ext>
              </a:extLst>
            </p:cNvPr>
            <p:cNvSpPr/>
            <p:nvPr/>
          </p:nvSpPr>
          <p:spPr bwMode="auto">
            <a:xfrm>
              <a:off x="6107723" y="1934307"/>
              <a:ext cx="1606062" cy="797169"/>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27" name="Group 226">
              <a:extLst>
                <a:ext uri="{FF2B5EF4-FFF2-40B4-BE49-F238E27FC236}">
                  <a16:creationId xmlns:a16="http://schemas.microsoft.com/office/drawing/2014/main" id="{8D704CF1-0487-42D5-8490-FD713692FF2A}"/>
                </a:ext>
              </a:extLst>
            </p:cNvPr>
            <p:cNvGrpSpPr/>
            <p:nvPr/>
          </p:nvGrpSpPr>
          <p:grpSpPr>
            <a:xfrm>
              <a:off x="6227461" y="2137770"/>
              <a:ext cx="1364983" cy="477836"/>
              <a:chOff x="7141861" y="2360511"/>
              <a:chExt cx="1364983" cy="477836"/>
            </a:xfrm>
          </p:grpSpPr>
          <p:grpSp>
            <p:nvGrpSpPr>
              <p:cNvPr id="228" name="Group 227">
                <a:extLst>
                  <a:ext uri="{FF2B5EF4-FFF2-40B4-BE49-F238E27FC236}">
                    <a16:creationId xmlns:a16="http://schemas.microsoft.com/office/drawing/2014/main" id="{74B8CDC1-DA0D-474D-A9BA-C538CBD91A43}"/>
                  </a:ext>
                </a:extLst>
              </p:cNvPr>
              <p:cNvGrpSpPr/>
              <p:nvPr/>
            </p:nvGrpSpPr>
            <p:grpSpPr>
              <a:xfrm>
                <a:off x="7141861" y="2360511"/>
                <a:ext cx="464775" cy="477836"/>
                <a:chOff x="2776302" y="4657642"/>
                <a:chExt cx="1550488" cy="1594059"/>
              </a:xfrm>
            </p:grpSpPr>
            <p:sp>
              <p:nvSpPr>
                <p:cNvPr id="239" name="Cylinder 812">
                  <a:extLst>
                    <a:ext uri="{FF2B5EF4-FFF2-40B4-BE49-F238E27FC236}">
                      <a16:creationId xmlns:a16="http://schemas.microsoft.com/office/drawing/2014/main" id="{D78FC575-CF38-4939-A146-9E036443A6FF}"/>
                    </a:ext>
                  </a:extLst>
                </p:cNvPr>
                <p:cNvSpPr/>
                <p:nvPr/>
              </p:nvSpPr>
              <p:spPr bwMode="auto">
                <a:xfrm>
                  <a:off x="2776302" y="4657642"/>
                  <a:ext cx="1043832" cy="1371349"/>
                </a:xfrm>
                <a:prstGeom prst="can">
                  <a:avLst>
                    <a:gd name="adj" fmla="val 39530"/>
                  </a:avLst>
                </a:prstGeom>
                <a:solidFill>
                  <a:srgbClr val="FFFFFF"/>
                </a:solidFill>
                <a:ln w="12700" cap="flat" cmpd="sng" algn="ctr">
                  <a:solidFill>
                    <a:srgbClr val="3C3C41"/>
                  </a:solidFill>
                  <a:prstDash val="solid"/>
                  <a:headEnd type="none" w="med" len="med"/>
                  <a:tailEnd type="none" w="med" len="med"/>
                </a:ln>
                <a:effectLst/>
              </p:spPr>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3C3C41"/>
                      </a:solidFill>
                      <a:effectLst/>
                      <a:uLnTx/>
                      <a:uFillTx/>
                      <a:latin typeface="Segoe UI Semibold"/>
                      <a:ea typeface="Segoe UI" pitchFamily="34" charset="0"/>
                      <a:cs typeface="Segoe UI Semilight" panose="020B0402040204020203" pitchFamily="34" charset="0"/>
                    </a:rPr>
                    <a:t>SQL</a:t>
                  </a:r>
                </a:p>
              </p:txBody>
            </p:sp>
            <p:sp>
              <p:nvSpPr>
                <p:cNvPr id="240" name="Freeform 146">
                  <a:extLst>
                    <a:ext uri="{FF2B5EF4-FFF2-40B4-BE49-F238E27FC236}">
                      <a16:creationId xmlns:a16="http://schemas.microsoft.com/office/drawing/2014/main" id="{E5C61117-7783-4C1E-B351-6370C6CDA32E}"/>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0C0"/>
                </a:solidFill>
                <a:ln w="12700" cap="flat" cmpd="sng" algn="ctr">
                  <a:noFill/>
                  <a:prstDash val="solid"/>
                  <a:miter lim="800000"/>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800" b="1"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229" name="Rectangle: Rounded Corners 228">
                <a:extLst>
                  <a:ext uri="{FF2B5EF4-FFF2-40B4-BE49-F238E27FC236}">
                    <a16:creationId xmlns:a16="http://schemas.microsoft.com/office/drawing/2014/main" id="{9A89793E-6161-4F69-83BF-20A2CA006E79}"/>
                  </a:ext>
                </a:extLst>
              </p:cNvPr>
              <p:cNvSpPr/>
              <p:nvPr/>
            </p:nvSpPr>
            <p:spPr bwMode="auto">
              <a:xfrm rot="16200000">
                <a:off x="8131705" y="2371201"/>
                <a:ext cx="281355" cy="468923"/>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0" name="Rectangle: Rounded Corners 229">
                <a:extLst>
                  <a:ext uri="{FF2B5EF4-FFF2-40B4-BE49-F238E27FC236}">
                    <a16:creationId xmlns:a16="http://schemas.microsoft.com/office/drawing/2014/main" id="{2292941C-CBF3-4FD5-81AB-ED670AF5873F}"/>
                  </a:ext>
                </a:extLst>
              </p:cNvPr>
              <p:cNvSpPr/>
              <p:nvPr/>
            </p:nvSpPr>
            <p:spPr bwMode="auto">
              <a:xfrm rot="16200000">
                <a:off x="8103472" y="2347227"/>
                <a:ext cx="281355" cy="468923"/>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31" name="Straight Arrow Connector 230">
                <a:extLst>
                  <a:ext uri="{FF2B5EF4-FFF2-40B4-BE49-F238E27FC236}">
                    <a16:creationId xmlns:a16="http://schemas.microsoft.com/office/drawing/2014/main" id="{BCF42727-4FE6-4670-8E47-4045557EE7CA}"/>
                  </a:ext>
                </a:extLst>
              </p:cNvPr>
              <p:cNvCxnSpPr>
                <a:cxnSpLocks/>
              </p:cNvCxnSpPr>
              <p:nvPr/>
            </p:nvCxnSpPr>
            <p:spPr>
              <a:xfrm>
                <a:off x="7497457" y="2574628"/>
                <a:ext cx="480889" cy="0"/>
              </a:xfrm>
              <a:prstGeom prst="straightConnector1">
                <a:avLst/>
              </a:prstGeom>
              <a:noFill/>
              <a:ln w="9525" cap="flat" cmpd="sng" algn="ctr">
                <a:solidFill>
                  <a:srgbClr val="3C3C41"/>
                </a:solidFill>
                <a:prstDash val="solid"/>
                <a:headEnd type="triangle"/>
                <a:tailEnd type="triangle"/>
              </a:ln>
              <a:effectLst/>
            </p:spPr>
          </p:cxnSp>
          <p:sp>
            <p:nvSpPr>
              <p:cNvPr id="232" name="Rectangle 231">
                <a:extLst>
                  <a:ext uri="{FF2B5EF4-FFF2-40B4-BE49-F238E27FC236}">
                    <a16:creationId xmlns:a16="http://schemas.microsoft.com/office/drawing/2014/main" id="{5B97733D-AA85-46CB-853E-3590478DFE07}"/>
                  </a:ext>
                </a:extLst>
              </p:cNvPr>
              <p:cNvSpPr/>
              <p:nvPr/>
            </p:nvSpPr>
            <p:spPr bwMode="auto">
              <a:xfrm>
                <a:off x="8354552" y="2541954"/>
                <a:ext cx="73152" cy="7315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3" name="Rectangle 232">
                <a:extLst>
                  <a:ext uri="{FF2B5EF4-FFF2-40B4-BE49-F238E27FC236}">
                    <a16:creationId xmlns:a16="http://schemas.microsoft.com/office/drawing/2014/main" id="{17D6822D-E730-48E5-BABF-6DF3D050968F}"/>
                  </a:ext>
                </a:extLst>
              </p:cNvPr>
              <p:cNvSpPr/>
              <p:nvPr/>
            </p:nvSpPr>
            <p:spPr bwMode="auto">
              <a:xfrm>
                <a:off x="8280517" y="2551098"/>
                <a:ext cx="54864" cy="5486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4" name="Rectangle 233">
                <a:extLst>
                  <a:ext uri="{FF2B5EF4-FFF2-40B4-BE49-F238E27FC236}">
                    <a16:creationId xmlns:a16="http://schemas.microsoft.com/office/drawing/2014/main" id="{9730F7D2-CF27-4A6B-B25A-1A7B7B155A8C}"/>
                  </a:ext>
                </a:extLst>
              </p:cNvPr>
              <p:cNvSpPr/>
              <p:nvPr/>
            </p:nvSpPr>
            <p:spPr bwMode="auto">
              <a:xfrm>
                <a:off x="8159877" y="2560242"/>
                <a:ext cx="36576" cy="3657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5" name="Rectangle 234">
                <a:extLst>
                  <a:ext uri="{FF2B5EF4-FFF2-40B4-BE49-F238E27FC236}">
                    <a16:creationId xmlns:a16="http://schemas.microsoft.com/office/drawing/2014/main" id="{E1DF275D-1974-4991-82D5-366043541D5E}"/>
                  </a:ext>
                </a:extLst>
              </p:cNvPr>
              <p:cNvSpPr/>
              <p:nvPr/>
            </p:nvSpPr>
            <p:spPr bwMode="auto">
              <a:xfrm>
                <a:off x="8215625" y="2555670"/>
                <a:ext cx="45720" cy="45720"/>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6" name="Rectangle 235">
                <a:extLst>
                  <a:ext uri="{FF2B5EF4-FFF2-40B4-BE49-F238E27FC236}">
                    <a16:creationId xmlns:a16="http://schemas.microsoft.com/office/drawing/2014/main" id="{529CD2B6-1EA1-4F92-B17E-902697B276EC}"/>
                  </a:ext>
                </a:extLst>
              </p:cNvPr>
              <p:cNvSpPr/>
              <p:nvPr/>
            </p:nvSpPr>
            <p:spPr bwMode="auto">
              <a:xfrm>
                <a:off x="8113273" y="2564814"/>
                <a:ext cx="27432" cy="2743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7" name="Rectangle 236">
                <a:extLst>
                  <a:ext uri="{FF2B5EF4-FFF2-40B4-BE49-F238E27FC236}">
                    <a16:creationId xmlns:a16="http://schemas.microsoft.com/office/drawing/2014/main" id="{4C03D048-80AB-446A-875B-121A57396233}"/>
                  </a:ext>
                </a:extLst>
              </p:cNvPr>
              <p:cNvSpPr/>
              <p:nvPr/>
            </p:nvSpPr>
            <p:spPr bwMode="auto">
              <a:xfrm>
                <a:off x="8075813" y="2569386"/>
                <a:ext cx="18288" cy="1828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8" name="Rectangle 237">
                <a:extLst>
                  <a:ext uri="{FF2B5EF4-FFF2-40B4-BE49-F238E27FC236}">
                    <a16:creationId xmlns:a16="http://schemas.microsoft.com/office/drawing/2014/main" id="{3D8DF4BB-830F-4965-A5BE-2DB0BCB03ABC}"/>
                  </a:ext>
                </a:extLst>
              </p:cNvPr>
              <p:cNvSpPr/>
              <p:nvPr/>
            </p:nvSpPr>
            <p:spPr bwMode="auto">
              <a:xfrm>
                <a:off x="8047497" y="2573958"/>
                <a:ext cx="9144" cy="914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241" name="Group 240">
            <a:extLst>
              <a:ext uri="{FF2B5EF4-FFF2-40B4-BE49-F238E27FC236}">
                <a16:creationId xmlns:a16="http://schemas.microsoft.com/office/drawing/2014/main" id="{5A261372-AC2E-4C60-A23C-A73E838D01AA}"/>
              </a:ext>
            </a:extLst>
          </p:cNvPr>
          <p:cNvGrpSpPr/>
          <p:nvPr/>
        </p:nvGrpSpPr>
        <p:grpSpPr>
          <a:xfrm>
            <a:off x="6848040" y="3786503"/>
            <a:ext cx="1605835" cy="797056"/>
            <a:chOff x="6107723" y="1934307"/>
            <a:chExt cx="1606062" cy="797169"/>
          </a:xfrm>
        </p:grpSpPr>
        <p:sp>
          <p:nvSpPr>
            <p:cNvPr id="242" name="Rectangle 241">
              <a:extLst>
                <a:ext uri="{FF2B5EF4-FFF2-40B4-BE49-F238E27FC236}">
                  <a16:creationId xmlns:a16="http://schemas.microsoft.com/office/drawing/2014/main" id="{981D4E93-BF56-4B78-B1A0-099472563875}"/>
                </a:ext>
              </a:extLst>
            </p:cNvPr>
            <p:cNvSpPr/>
            <p:nvPr/>
          </p:nvSpPr>
          <p:spPr bwMode="auto">
            <a:xfrm>
              <a:off x="6107723" y="1934307"/>
              <a:ext cx="1606062" cy="797169"/>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43" name="Group 242">
              <a:extLst>
                <a:ext uri="{FF2B5EF4-FFF2-40B4-BE49-F238E27FC236}">
                  <a16:creationId xmlns:a16="http://schemas.microsoft.com/office/drawing/2014/main" id="{EB92DEFB-83A9-4249-B0CD-73C2452854EE}"/>
                </a:ext>
              </a:extLst>
            </p:cNvPr>
            <p:cNvGrpSpPr/>
            <p:nvPr/>
          </p:nvGrpSpPr>
          <p:grpSpPr>
            <a:xfrm>
              <a:off x="6227461" y="2137770"/>
              <a:ext cx="1364983" cy="477836"/>
              <a:chOff x="7141861" y="2360511"/>
              <a:chExt cx="1364983" cy="477836"/>
            </a:xfrm>
          </p:grpSpPr>
          <p:grpSp>
            <p:nvGrpSpPr>
              <p:cNvPr id="244" name="Group 243">
                <a:extLst>
                  <a:ext uri="{FF2B5EF4-FFF2-40B4-BE49-F238E27FC236}">
                    <a16:creationId xmlns:a16="http://schemas.microsoft.com/office/drawing/2014/main" id="{75E1859D-1023-4CB4-B4DC-554C1F2955B5}"/>
                  </a:ext>
                </a:extLst>
              </p:cNvPr>
              <p:cNvGrpSpPr/>
              <p:nvPr/>
            </p:nvGrpSpPr>
            <p:grpSpPr>
              <a:xfrm>
                <a:off x="7141861" y="2360511"/>
                <a:ext cx="464775" cy="477836"/>
                <a:chOff x="2776302" y="4657642"/>
                <a:chExt cx="1550488" cy="1594059"/>
              </a:xfrm>
            </p:grpSpPr>
            <p:sp>
              <p:nvSpPr>
                <p:cNvPr id="255" name="Cylinder 812">
                  <a:extLst>
                    <a:ext uri="{FF2B5EF4-FFF2-40B4-BE49-F238E27FC236}">
                      <a16:creationId xmlns:a16="http://schemas.microsoft.com/office/drawing/2014/main" id="{234E8FA7-1072-4D14-9D43-BD6374A277B9}"/>
                    </a:ext>
                  </a:extLst>
                </p:cNvPr>
                <p:cNvSpPr/>
                <p:nvPr/>
              </p:nvSpPr>
              <p:spPr bwMode="auto">
                <a:xfrm>
                  <a:off x="2776302" y="4657642"/>
                  <a:ext cx="1043832" cy="1371349"/>
                </a:xfrm>
                <a:prstGeom prst="can">
                  <a:avLst>
                    <a:gd name="adj" fmla="val 39530"/>
                  </a:avLst>
                </a:prstGeom>
                <a:solidFill>
                  <a:srgbClr val="FFFFFF"/>
                </a:solidFill>
                <a:ln w="12700" cap="flat" cmpd="sng" algn="ctr">
                  <a:solidFill>
                    <a:srgbClr val="3C3C41"/>
                  </a:solidFill>
                  <a:prstDash val="solid"/>
                  <a:headEnd type="none" w="med" len="med"/>
                  <a:tailEnd type="none" w="med" len="med"/>
                </a:ln>
                <a:effectLst/>
              </p:spPr>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3C3C41"/>
                      </a:solidFill>
                      <a:effectLst/>
                      <a:uLnTx/>
                      <a:uFillTx/>
                      <a:latin typeface="Segoe UI Semibold"/>
                      <a:ea typeface="+mn-ea"/>
                      <a:cs typeface="Segoe UI Semilight" panose="020B0402040204020203" pitchFamily="34" charset="0"/>
                    </a:rPr>
                    <a:t>SQL</a:t>
                  </a:r>
                </a:p>
              </p:txBody>
            </p:sp>
            <p:sp>
              <p:nvSpPr>
                <p:cNvPr id="256" name="Freeform 146">
                  <a:extLst>
                    <a:ext uri="{FF2B5EF4-FFF2-40B4-BE49-F238E27FC236}">
                      <a16:creationId xmlns:a16="http://schemas.microsoft.com/office/drawing/2014/main" id="{43C90058-8637-41B9-A744-E4AF25FC3804}"/>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0C0"/>
                </a:solidFill>
                <a:ln w="12700" cap="flat" cmpd="sng" algn="ctr">
                  <a:noFill/>
                  <a:prstDash val="solid"/>
                  <a:miter lim="800000"/>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800" b="1"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245" name="Rectangle: Rounded Corners 244">
                <a:extLst>
                  <a:ext uri="{FF2B5EF4-FFF2-40B4-BE49-F238E27FC236}">
                    <a16:creationId xmlns:a16="http://schemas.microsoft.com/office/drawing/2014/main" id="{A42BA785-2B53-49E7-A844-515FC9E4EF7F}"/>
                  </a:ext>
                </a:extLst>
              </p:cNvPr>
              <p:cNvSpPr/>
              <p:nvPr/>
            </p:nvSpPr>
            <p:spPr bwMode="auto">
              <a:xfrm rot="16200000">
                <a:off x="8131705" y="2371201"/>
                <a:ext cx="281355" cy="468923"/>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6" name="Rectangle: Rounded Corners 245">
                <a:extLst>
                  <a:ext uri="{FF2B5EF4-FFF2-40B4-BE49-F238E27FC236}">
                    <a16:creationId xmlns:a16="http://schemas.microsoft.com/office/drawing/2014/main" id="{183863BD-564E-4F47-8AFC-135B20E1ECCC}"/>
                  </a:ext>
                </a:extLst>
              </p:cNvPr>
              <p:cNvSpPr/>
              <p:nvPr/>
            </p:nvSpPr>
            <p:spPr bwMode="auto">
              <a:xfrm rot="16200000">
                <a:off x="8103472" y="2347227"/>
                <a:ext cx="281355" cy="468923"/>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47" name="Straight Arrow Connector 246">
                <a:extLst>
                  <a:ext uri="{FF2B5EF4-FFF2-40B4-BE49-F238E27FC236}">
                    <a16:creationId xmlns:a16="http://schemas.microsoft.com/office/drawing/2014/main" id="{9DE8FAE5-89DF-444F-9E45-A7D47B093FC0}"/>
                  </a:ext>
                </a:extLst>
              </p:cNvPr>
              <p:cNvCxnSpPr>
                <a:cxnSpLocks/>
              </p:cNvCxnSpPr>
              <p:nvPr/>
            </p:nvCxnSpPr>
            <p:spPr>
              <a:xfrm>
                <a:off x="7497457" y="2574628"/>
                <a:ext cx="480889" cy="0"/>
              </a:xfrm>
              <a:prstGeom prst="straightConnector1">
                <a:avLst/>
              </a:prstGeom>
              <a:noFill/>
              <a:ln w="9525" cap="flat" cmpd="sng" algn="ctr">
                <a:solidFill>
                  <a:srgbClr val="3C3C41"/>
                </a:solidFill>
                <a:prstDash val="solid"/>
                <a:headEnd type="triangle"/>
                <a:tailEnd type="triangle"/>
              </a:ln>
              <a:effectLst/>
            </p:spPr>
          </p:cxnSp>
          <p:sp>
            <p:nvSpPr>
              <p:cNvPr id="248" name="Rectangle 247">
                <a:extLst>
                  <a:ext uri="{FF2B5EF4-FFF2-40B4-BE49-F238E27FC236}">
                    <a16:creationId xmlns:a16="http://schemas.microsoft.com/office/drawing/2014/main" id="{A6100BDE-780B-4E9D-96A1-6004FBC39F0A}"/>
                  </a:ext>
                </a:extLst>
              </p:cNvPr>
              <p:cNvSpPr/>
              <p:nvPr/>
            </p:nvSpPr>
            <p:spPr bwMode="auto">
              <a:xfrm>
                <a:off x="8354552" y="2541954"/>
                <a:ext cx="73152" cy="7315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9" name="Rectangle 248">
                <a:extLst>
                  <a:ext uri="{FF2B5EF4-FFF2-40B4-BE49-F238E27FC236}">
                    <a16:creationId xmlns:a16="http://schemas.microsoft.com/office/drawing/2014/main" id="{006658E9-15E5-484C-B6D1-F8E6574EA343}"/>
                  </a:ext>
                </a:extLst>
              </p:cNvPr>
              <p:cNvSpPr/>
              <p:nvPr/>
            </p:nvSpPr>
            <p:spPr bwMode="auto">
              <a:xfrm>
                <a:off x="8280517" y="2551098"/>
                <a:ext cx="54864" cy="5486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0" name="Rectangle 249">
                <a:extLst>
                  <a:ext uri="{FF2B5EF4-FFF2-40B4-BE49-F238E27FC236}">
                    <a16:creationId xmlns:a16="http://schemas.microsoft.com/office/drawing/2014/main" id="{C7ABA364-4EA7-4B48-8735-DA6DE0EC8B53}"/>
                  </a:ext>
                </a:extLst>
              </p:cNvPr>
              <p:cNvSpPr/>
              <p:nvPr/>
            </p:nvSpPr>
            <p:spPr bwMode="auto">
              <a:xfrm>
                <a:off x="8159877" y="2560242"/>
                <a:ext cx="36576" cy="3657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1" name="Rectangle 250">
                <a:extLst>
                  <a:ext uri="{FF2B5EF4-FFF2-40B4-BE49-F238E27FC236}">
                    <a16:creationId xmlns:a16="http://schemas.microsoft.com/office/drawing/2014/main" id="{AC0A5634-0CD7-4B51-9F71-7CD06DB8FF70}"/>
                  </a:ext>
                </a:extLst>
              </p:cNvPr>
              <p:cNvSpPr/>
              <p:nvPr/>
            </p:nvSpPr>
            <p:spPr bwMode="auto">
              <a:xfrm>
                <a:off x="8215625" y="2555670"/>
                <a:ext cx="45720" cy="45720"/>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2" name="Rectangle 251">
                <a:extLst>
                  <a:ext uri="{FF2B5EF4-FFF2-40B4-BE49-F238E27FC236}">
                    <a16:creationId xmlns:a16="http://schemas.microsoft.com/office/drawing/2014/main" id="{A2ED39A3-0341-4E27-AED4-5286CD2183DF}"/>
                  </a:ext>
                </a:extLst>
              </p:cNvPr>
              <p:cNvSpPr/>
              <p:nvPr/>
            </p:nvSpPr>
            <p:spPr bwMode="auto">
              <a:xfrm>
                <a:off x="8113273" y="2564814"/>
                <a:ext cx="27432" cy="2743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3" name="Rectangle 252">
                <a:extLst>
                  <a:ext uri="{FF2B5EF4-FFF2-40B4-BE49-F238E27FC236}">
                    <a16:creationId xmlns:a16="http://schemas.microsoft.com/office/drawing/2014/main" id="{70180279-BD61-428F-9B1E-824E084D6D79}"/>
                  </a:ext>
                </a:extLst>
              </p:cNvPr>
              <p:cNvSpPr/>
              <p:nvPr/>
            </p:nvSpPr>
            <p:spPr bwMode="auto">
              <a:xfrm>
                <a:off x="8075813" y="2569386"/>
                <a:ext cx="18288" cy="1828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4" name="Rectangle 253">
                <a:extLst>
                  <a:ext uri="{FF2B5EF4-FFF2-40B4-BE49-F238E27FC236}">
                    <a16:creationId xmlns:a16="http://schemas.microsoft.com/office/drawing/2014/main" id="{6160C243-16F8-4B36-999A-639B1520302F}"/>
                  </a:ext>
                </a:extLst>
              </p:cNvPr>
              <p:cNvSpPr/>
              <p:nvPr/>
            </p:nvSpPr>
            <p:spPr bwMode="auto">
              <a:xfrm>
                <a:off x="8047497" y="2573958"/>
                <a:ext cx="9144" cy="914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257" name="Group 256">
            <a:extLst>
              <a:ext uri="{FF2B5EF4-FFF2-40B4-BE49-F238E27FC236}">
                <a16:creationId xmlns:a16="http://schemas.microsoft.com/office/drawing/2014/main" id="{C8E7BF83-96C9-4DFA-9027-78FE8068FF81}"/>
              </a:ext>
            </a:extLst>
          </p:cNvPr>
          <p:cNvGrpSpPr/>
          <p:nvPr/>
        </p:nvGrpSpPr>
        <p:grpSpPr>
          <a:xfrm>
            <a:off x="9598462" y="2239278"/>
            <a:ext cx="1605835" cy="797056"/>
            <a:chOff x="6107723" y="1934307"/>
            <a:chExt cx="1606062" cy="797169"/>
          </a:xfrm>
        </p:grpSpPr>
        <p:sp>
          <p:nvSpPr>
            <p:cNvPr id="258" name="Rectangle 257">
              <a:extLst>
                <a:ext uri="{FF2B5EF4-FFF2-40B4-BE49-F238E27FC236}">
                  <a16:creationId xmlns:a16="http://schemas.microsoft.com/office/drawing/2014/main" id="{A3B39050-10EE-450E-BAE3-A21C71C6F2C7}"/>
                </a:ext>
              </a:extLst>
            </p:cNvPr>
            <p:cNvSpPr/>
            <p:nvPr/>
          </p:nvSpPr>
          <p:spPr bwMode="auto">
            <a:xfrm>
              <a:off x="6107723" y="1934307"/>
              <a:ext cx="1606062" cy="797169"/>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59" name="Group 258">
              <a:extLst>
                <a:ext uri="{FF2B5EF4-FFF2-40B4-BE49-F238E27FC236}">
                  <a16:creationId xmlns:a16="http://schemas.microsoft.com/office/drawing/2014/main" id="{47FA724F-C9D4-40CF-9BEB-D48B9EBE2481}"/>
                </a:ext>
              </a:extLst>
            </p:cNvPr>
            <p:cNvGrpSpPr/>
            <p:nvPr/>
          </p:nvGrpSpPr>
          <p:grpSpPr>
            <a:xfrm>
              <a:off x="6227461" y="2137770"/>
              <a:ext cx="1364983" cy="477836"/>
              <a:chOff x="7141861" y="2360511"/>
              <a:chExt cx="1364983" cy="477836"/>
            </a:xfrm>
          </p:grpSpPr>
          <p:grpSp>
            <p:nvGrpSpPr>
              <p:cNvPr id="260" name="Group 259">
                <a:extLst>
                  <a:ext uri="{FF2B5EF4-FFF2-40B4-BE49-F238E27FC236}">
                    <a16:creationId xmlns:a16="http://schemas.microsoft.com/office/drawing/2014/main" id="{2186DA45-036B-412B-844E-B52609B0579E}"/>
                  </a:ext>
                </a:extLst>
              </p:cNvPr>
              <p:cNvGrpSpPr/>
              <p:nvPr/>
            </p:nvGrpSpPr>
            <p:grpSpPr>
              <a:xfrm>
                <a:off x="7141861" y="2360511"/>
                <a:ext cx="464775" cy="477836"/>
                <a:chOff x="2776302" y="4657642"/>
                <a:chExt cx="1550488" cy="1594059"/>
              </a:xfrm>
            </p:grpSpPr>
            <p:sp>
              <p:nvSpPr>
                <p:cNvPr id="271" name="Cylinder 812">
                  <a:extLst>
                    <a:ext uri="{FF2B5EF4-FFF2-40B4-BE49-F238E27FC236}">
                      <a16:creationId xmlns:a16="http://schemas.microsoft.com/office/drawing/2014/main" id="{D3D8904B-40FB-443A-BA57-E3009FB12A41}"/>
                    </a:ext>
                  </a:extLst>
                </p:cNvPr>
                <p:cNvSpPr/>
                <p:nvPr/>
              </p:nvSpPr>
              <p:spPr bwMode="auto">
                <a:xfrm>
                  <a:off x="2776302" y="4657642"/>
                  <a:ext cx="1043832" cy="1371349"/>
                </a:xfrm>
                <a:prstGeom prst="can">
                  <a:avLst>
                    <a:gd name="adj" fmla="val 39530"/>
                  </a:avLst>
                </a:prstGeom>
                <a:solidFill>
                  <a:srgbClr val="FFFFFF"/>
                </a:solidFill>
                <a:ln w="12700" cap="flat" cmpd="sng" algn="ctr">
                  <a:solidFill>
                    <a:srgbClr val="3C3C41"/>
                  </a:solidFill>
                  <a:prstDash val="solid"/>
                  <a:headEnd type="none" w="med" len="med"/>
                  <a:tailEnd type="none" w="med" len="med"/>
                </a:ln>
                <a:effectLst/>
              </p:spPr>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3C3C41"/>
                      </a:solidFill>
                      <a:effectLst/>
                      <a:uLnTx/>
                      <a:uFillTx/>
                      <a:latin typeface="Segoe UI Semibold"/>
                      <a:ea typeface="+mn-ea"/>
                      <a:cs typeface="Segoe UI Semilight" panose="020B0402040204020203" pitchFamily="34" charset="0"/>
                    </a:rPr>
                    <a:t>SQL</a:t>
                  </a:r>
                </a:p>
              </p:txBody>
            </p:sp>
            <p:sp>
              <p:nvSpPr>
                <p:cNvPr id="272" name="Freeform 146">
                  <a:extLst>
                    <a:ext uri="{FF2B5EF4-FFF2-40B4-BE49-F238E27FC236}">
                      <a16:creationId xmlns:a16="http://schemas.microsoft.com/office/drawing/2014/main" id="{21D3BA63-9C86-4097-93EF-6D32669D01B4}"/>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0C0"/>
                </a:solidFill>
                <a:ln w="12700" cap="flat" cmpd="sng" algn="ctr">
                  <a:noFill/>
                  <a:prstDash val="solid"/>
                  <a:miter lim="800000"/>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800" b="1"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261" name="Rectangle: Rounded Corners 260">
                <a:extLst>
                  <a:ext uri="{FF2B5EF4-FFF2-40B4-BE49-F238E27FC236}">
                    <a16:creationId xmlns:a16="http://schemas.microsoft.com/office/drawing/2014/main" id="{F3FF3A1F-4309-441A-8F4F-1F92B0EE9EB9}"/>
                  </a:ext>
                </a:extLst>
              </p:cNvPr>
              <p:cNvSpPr/>
              <p:nvPr/>
            </p:nvSpPr>
            <p:spPr bwMode="auto">
              <a:xfrm rot="16200000">
                <a:off x="8131705" y="2371201"/>
                <a:ext cx="281355" cy="468923"/>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2" name="Rectangle: Rounded Corners 261">
                <a:extLst>
                  <a:ext uri="{FF2B5EF4-FFF2-40B4-BE49-F238E27FC236}">
                    <a16:creationId xmlns:a16="http://schemas.microsoft.com/office/drawing/2014/main" id="{D7CBFCA9-295F-41E9-93D9-2E010EEE3AD2}"/>
                  </a:ext>
                </a:extLst>
              </p:cNvPr>
              <p:cNvSpPr/>
              <p:nvPr/>
            </p:nvSpPr>
            <p:spPr bwMode="auto">
              <a:xfrm rot="16200000">
                <a:off x="8103472" y="2347227"/>
                <a:ext cx="281355" cy="468923"/>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63" name="Straight Arrow Connector 262">
                <a:extLst>
                  <a:ext uri="{FF2B5EF4-FFF2-40B4-BE49-F238E27FC236}">
                    <a16:creationId xmlns:a16="http://schemas.microsoft.com/office/drawing/2014/main" id="{88B6A053-6ECB-4269-83ED-09EBE7473A86}"/>
                  </a:ext>
                </a:extLst>
              </p:cNvPr>
              <p:cNvCxnSpPr>
                <a:cxnSpLocks/>
              </p:cNvCxnSpPr>
              <p:nvPr/>
            </p:nvCxnSpPr>
            <p:spPr>
              <a:xfrm>
                <a:off x="7497457" y="2574628"/>
                <a:ext cx="480889" cy="0"/>
              </a:xfrm>
              <a:prstGeom prst="straightConnector1">
                <a:avLst/>
              </a:prstGeom>
              <a:noFill/>
              <a:ln w="9525" cap="flat" cmpd="sng" algn="ctr">
                <a:solidFill>
                  <a:srgbClr val="3C3C41"/>
                </a:solidFill>
                <a:prstDash val="solid"/>
                <a:headEnd type="triangle"/>
                <a:tailEnd type="triangle"/>
              </a:ln>
              <a:effectLst/>
            </p:spPr>
          </p:cxnSp>
          <p:sp>
            <p:nvSpPr>
              <p:cNvPr id="264" name="Rectangle 263">
                <a:extLst>
                  <a:ext uri="{FF2B5EF4-FFF2-40B4-BE49-F238E27FC236}">
                    <a16:creationId xmlns:a16="http://schemas.microsoft.com/office/drawing/2014/main" id="{539D1ED4-9CB0-443C-9556-61DE4E86E5A9}"/>
                  </a:ext>
                </a:extLst>
              </p:cNvPr>
              <p:cNvSpPr/>
              <p:nvPr/>
            </p:nvSpPr>
            <p:spPr bwMode="auto">
              <a:xfrm>
                <a:off x="8354552" y="2541954"/>
                <a:ext cx="73152" cy="7315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5" name="Rectangle 264">
                <a:extLst>
                  <a:ext uri="{FF2B5EF4-FFF2-40B4-BE49-F238E27FC236}">
                    <a16:creationId xmlns:a16="http://schemas.microsoft.com/office/drawing/2014/main" id="{3691BD3F-6922-4E28-A46F-F7DDB839C91F}"/>
                  </a:ext>
                </a:extLst>
              </p:cNvPr>
              <p:cNvSpPr/>
              <p:nvPr/>
            </p:nvSpPr>
            <p:spPr bwMode="auto">
              <a:xfrm>
                <a:off x="8280517" y="2551098"/>
                <a:ext cx="54864" cy="5486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6" name="Rectangle 265">
                <a:extLst>
                  <a:ext uri="{FF2B5EF4-FFF2-40B4-BE49-F238E27FC236}">
                    <a16:creationId xmlns:a16="http://schemas.microsoft.com/office/drawing/2014/main" id="{83975F01-332F-4134-A0FE-64A4E2C5D1EA}"/>
                  </a:ext>
                </a:extLst>
              </p:cNvPr>
              <p:cNvSpPr/>
              <p:nvPr/>
            </p:nvSpPr>
            <p:spPr bwMode="auto">
              <a:xfrm>
                <a:off x="8159877" y="2560242"/>
                <a:ext cx="36576" cy="3657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7" name="Rectangle 266">
                <a:extLst>
                  <a:ext uri="{FF2B5EF4-FFF2-40B4-BE49-F238E27FC236}">
                    <a16:creationId xmlns:a16="http://schemas.microsoft.com/office/drawing/2014/main" id="{9B483252-51A9-4CE8-B1D5-162850DCD410}"/>
                  </a:ext>
                </a:extLst>
              </p:cNvPr>
              <p:cNvSpPr/>
              <p:nvPr/>
            </p:nvSpPr>
            <p:spPr bwMode="auto">
              <a:xfrm>
                <a:off x="8215625" y="2555670"/>
                <a:ext cx="45720" cy="45720"/>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8" name="Rectangle 267">
                <a:extLst>
                  <a:ext uri="{FF2B5EF4-FFF2-40B4-BE49-F238E27FC236}">
                    <a16:creationId xmlns:a16="http://schemas.microsoft.com/office/drawing/2014/main" id="{97536E8F-74F6-4D66-8EC3-ECB58BF0E4F7}"/>
                  </a:ext>
                </a:extLst>
              </p:cNvPr>
              <p:cNvSpPr/>
              <p:nvPr/>
            </p:nvSpPr>
            <p:spPr bwMode="auto">
              <a:xfrm>
                <a:off x="8113273" y="2564814"/>
                <a:ext cx="27432" cy="2743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9" name="Rectangle 268">
                <a:extLst>
                  <a:ext uri="{FF2B5EF4-FFF2-40B4-BE49-F238E27FC236}">
                    <a16:creationId xmlns:a16="http://schemas.microsoft.com/office/drawing/2014/main" id="{2FD2FEC2-24E3-49A7-92CA-9EDD153E8A74}"/>
                  </a:ext>
                </a:extLst>
              </p:cNvPr>
              <p:cNvSpPr/>
              <p:nvPr/>
            </p:nvSpPr>
            <p:spPr bwMode="auto">
              <a:xfrm>
                <a:off x="8075813" y="2569386"/>
                <a:ext cx="18288" cy="1828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0" name="Rectangle 269">
                <a:extLst>
                  <a:ext uri="{FF2B5EF4-FFF2-40B4-BE49-F238E27FC236}">
                    <a16:creationId xmlns:a16="http://schemas.microsoft.com/office/drawing/2014/main" id="{32EA558A-1AEC-4997-A4EA-7A56E33C2BED}"/>
                  </a:ext>
                </a:extLst>
              </p:cNvPr>
              <p:cNvSpPr/>
              <p:nvPr/>
            </p:nvSpPr>
            <p:spPr bwMode="auto">
              <a:xfrm>
                <a:off x="8047497" y="2573958"/>
                <a:ext cx="9144" cy="914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273" name="Group 272">
            <a:extLst>
              <a:ext uri="{FF2B5EF4-FFF2-40B4-BE49-F238E27FC236}">
                <a16:creationId xmlns:a16="http://schemas.microsoft.com/office/drawing/2014/main" id="{459B0C7D-8117-400D-9203-06ED8E89C7E0}"/>
              </a:ext>
            </a:extLst>
          </p:cNvPr>
          <p:cNvGrpSpPr/>
          <p:nvPr/>
        </p:nvGrpSpPr>
        <p:grpSpPr>
          <a:xfrm>
            <a:off x="9600705" y="3786504"/>
            <a:ext cx="1605835" cy="797056"/>
            <a:chOff x="6107723" y="1934307"/>
            <a:chExt cx="1606062" cy="797169"/>
          </a:xfrm>
        </p:grpSpPr>
        <p:sp>
          <p:nvSpPr>
            <p:cNvPr id="274" name="Rectangle 273">
              <a:extLst>
                <a:ext uri="{FF2B5EF4-FFF2-40B4-BE49-F238E27FC236}">
                  <a16:creationId xmlns:a16="http://schemas.microsoft.com/office/drawing/2014/main" id="{B8E1756D-FE9A-4CE1-BF3D-D1EBC94EC653}"/>
                </a:ext>
              </a:extLst>
            </p:cNvPr>
            <p:cNvSpPr/>
            <p:nvPr/>
          </p:nvSpPr>
          <p:spPr bwMode="auto">
            <a:xfrm>
              <a:off x="6107723" y="1934307"/>
              <a:ext cx="1606062" cy="797169"/>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75" name="Group 274">
              <a:extLst>
                <a:ext uri="{FF2B5EF4-FFF2-40B4-BE49-F238E27FC236}">
                  <a16:creationId xmlns:a16="http://schemas.microsoft.com/office/drawing/2014/main" id="{C484B545-2174-48C2-BC47-0416854F3266}"/>
                </a:ext>
              </a:extLst>
            </p:cNvPr>
            <p:cNvGrpSpPr/>
            <p:nvPr/>
          </p:nvGrpSpPr>
          <p:grpSpPr>
            <a:xfrm>
              <a:off x="6227461" y="2137770"/>
              <a:ext cx="1364983" cy="477836"/>
              <a:chOff x="7141861" y="2360511"/>
              <a:chExt cx="1364983" cy="477836"/>
            </a:xfrm>
          </p:grpSpPr>
          <p:grpSp>
            <p:nvGrpSpPr>
              <p:cNvPr id="276" name="Group 275">
                <a:extLst>
                  <a:ext uri="{FF2B5EF4-FFF2-40B4-BE49-F238E27FC236}">
                    <a16:creationId xmlns:a16="http://schemas.microsoft.com/office/drawing/2014/main" id="{B9798605-90CA-4920-BE7E-0C7D2B371B7C}"/>
                  </a:ext>
                </a:extLst>
              </p:cNvPr>
              <p:cNvGrpSpPr/>
              <p:nvPr/>
            </p:nvGrpSpPr>
            <p:grpSpPr>
              <a:xfrm>
                <a:off x="7141861" y="2360511"/>
                <a:ext cx="464775" cy="477836"/>
                <a:chOff x="2776302" y="4657642"/>
                <a:chExt cx="1550488" cy="1594059"/>
              </a:xfrm>
            </p:grpSpPr>
            <p:sp>
              <p:nvSpPr>
                <p:cNvPr id="287" name="Cylinder 812">
                  <a:extLst>
                    <a:ext uri="{FF2B5EF4-FFF2-40B4-BE49-F238E27FC236}">
                      <a16:creationId xmlns:a16="http://schemas.microsoft.com/office/drawing/2014/main" id="{414F23E6-9096-49F9-94B8-FFC77138E70E}"/>
                    </a:ext>
                  </a:extLst>
                </p:cNvPr>
                <p:cNvSpPr/>
                <p:nvPr/>
              </p:nvSpPr>
              <p:spPr bwMode="auto">
                <a:xfrm>
                  <a:off x="2776302" y="4657642"/>
                  <a:ext cx="1043832" cy="1371349"/>
                </a:xfrm>
                <a:prstGeom prst="can">
                  <a:avLst>
                    <a:gd name="adj" fmla="val 39530"/>
                  </a:avLst>
                </a:prstGeom>
                <a:solidFill>
                  <a:srgbClr val="FFFFFF"/>
                </a:solidFill>
                <a:ln w="12700" cap="flat" cmpd="sng" algn="ctr">
                  <a:solidFill>
                    <a:srgbClr val="3C3C41"/>
                  </a:solidFill>
                  <a:prstDash val="solid"/>
                  <a:headEnd type="none" w="med" len="med"/>
                  <a:tailEnd type="none" w="med" len="med"/>
                </a:ln>
                <a:effectLst/>
              </p:spPr>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3C3C41"/>
                      </a:solidFill>
                      <a:effectLst/>
                      <a:uLnTx/>
                      <a:uFillTx/>
                      <a:latin typeface="Segoe UI Semibold"/>
                      <a:ea typeface="+mn-ea"/>
                      <a:cs typeface="Segoe UI Semilight" panose="020B0402040204020203" pitchFamily="34" charset="0"/>
                    </a:rPr>
                    <a:t>SQL</a:t>
                  </a:r>
                </a:p>
              </p:txBody>
            </p:sp>
            <p:sp>
              <p:nvSpPr>
                <p:cNvPr id="288" name="Freeform 146">
                  <a:extLst>
                    <a:ext uri="{FF2B5EF4-FFF2-40B4-BE49-F238E27FC236}">
                      <a16:creationId xmlns:a16="http://schemas.microsoft.com/office/drawing/2014/main" id="{085B07C1-79C0-4E6F-8088-5F4B9885B75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0C0"/>
                </a:solidFill>
                <a:ln w="12700" cap="flat" cmpd="sng" algn="ctr">
                  <a:noFill/>
                  <a:prstDash val="solid"/>
                  <a:miter lim="800000"/>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800" b="1"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277" name="Rectangle: Rounded Corners 276">
                <a:extLst>
                  <a:ext uri="{FF2B5EF4-FFF2-40B4-BE49-F238E27FC236}">
                    <a16:creationId xmlns:a16="http://schemas.microsoft.com/office/drawing/2014/main" id="{0158A0AC-375E-40AB-A1EC-46F79324DFB2}"/>
                  </a:ext>
                </a:extLst>
              </p:cNvPr>
              <p:cNvSpPr/>
              <p:nvPr/>
            </p:nvSpPr>
            <p:spPr bwMode="auto">
              <a:xfrm rot="16200000">
                <a:off x="8131705" y="2371201"/>
                <a:ext cx="281355" cy="468923"/>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8" name="Rectangle: Rounded Corners 277">
                <a:extLst>
                  <a:ext uri="{FF2B5EF4-FFF2-40B4-BE49-F238E27FC236}">
                    <a16:creationId xmlns:a16="http://schemas.microsoft.com/office/drawing/2014/main" id="{35978ADF-4C5B-4CC8-A84B-B63174380B6F}"/>
                  </a:ext>
                </a:extLst>
              </p:cNvPr>
              <p:cNvSpPr/>
              <p:nvPr/>
            </p:nvSpPr>
            <p:spPr bwMode="auto">
              <a:xfrm rot="16200000">
                <a:off x="8103472" y="2347227"/>
                <a:ext cx="281355" cy="468923"/>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79" name="Straight Arrow Connector 278">
                <a:extLst>
                  <a:ext uri="{FF2B5EF4-FFF2-40B4-BE49-F238E27FC236}">
                    <a16:creationId xmlns:a16="http://schemas.microsoft.com/office/drawing/2014/main" id="{4D804D18-67DC-4585-BB39-94A86FEB3EDA}"/>
                  </a:ext>
                </a:extLst>
              </p:cNvPr>
              <p:cNvCxnSpPr>
                <a:cxnSpLocks/>
              </p:cNvCxnSpPr>
              <p:nvPr/>
            </p:nvCxnSpPr>
            <p:spPr>
              <a:xfrm>
                <a:off x="7497457" y="2574628"/>
                <a:ext cx="480889" cy="0"/>
              </a:xfrm>
              <a:prstGeom prst="straightConnector1">
                <a:avLst/>
              </a:prstGeom>
              <a:noFill/>
              <a:ln w="9525" cap="flat" cmpd="sng" algn="ctr">
                <a:solidFill>
                  <a:srgbClr val="3C3C41"/>
                </a:solidFill>
                <a:prstDash val="solid"/>
                <a:headEnd type="triangle"/>
                <a:tailEnd type="triangle"/>
              </a:ln>
              <a:effectLst/>
            </p:spPr>
          </p:cxnSp>
          <p:sp>
            <p:nvSpPr>
              <p:cNvPr id="280" name="Rectangle 279">
                <a:extLst>
                  <a:ext uri="{FF2B5EF4-FFF2-40B4-BE49-F238E27FC236}">
                    <a16:creationId xmlns:a16="http://schemas.microsoft.com/office/drawing/2014/main" id="{396627B1-049B-495D-9EA1-1A50A9D26F52}"/>
                  </a:ext>
                </a:extLst>
              </p:cNvPr>
              <p:cNvSpPr/>
              <p:nvPr/>
            </p:nvSpPr>
            <p:spPr bwMode="auto">
              <a:xfrm>
                <a:off x="8354552" y="2541954"/>
                <a:ext cx="73152" cy="7315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1" name="Rectangle 280">
                <a:extLst>
                  <a:ext uri="{FF2B5EF4-FFF2-40B4-BE49-F238E27FC236}">
                    <a16:creationId xmlns:a16="http://schemas.microsoft.com/office/drawing/2014/main" id="{ADBFDFB4-E38B-431B-9EA4-86B2D412BF9A}"/>
                  </a:ext>
                </a:extLst>
              </p:cNvPr>
              <p:cNvSpPr/>
              <p:nvPr/>
            </p:nvSpPr>
            <p:spPr bwMode="auto">
              <a:xfrm>
                <a:off x="8280517" y="2551098"/>
                <a:ext cx="54864" cy="5486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2" name="Rectangle 281">
                <a:extLst>
                  <a:ext uri="{FF2B5EF4-FFF2-40B4-BE49-F238E27FC236}">
                    <a16:creationId xmlns:a16="http://schemas.microsoft.com/office/drawing/2014/main" id="{1EBA5808-84D4-404C-8CB6-BB3B84E00657}"/>
                  </a:ext>
                </a:extLst>
              </p:cNvPr>
              <p:cNvSpPr/>
              <p:nvPr/>
            </p:nvSpPr>
            <p:spPr bwMode="auto">
              <a:xfrm>
                <a:off x="8159877" y="2560242"/>
                <a:ext cx="36576" cy="3657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3" name="Rectangle 282">
                <a:extLst>
                  <a:ext uri="{FF2B5EF4-FFF2-40B4-BE49-F238E27FC236}">
                    <a16:creationId xmlns:a16="http://schemas.microsoft.com/office/drawing/2014/main" id="{D30FC964-A545-4FCD-B5EB-29DE5F6582E4}"/>
                  </a:ext>
                </a:extLst>
              </p:cNvPr>
              <p:cNvSpPr/>
              <p:nvPr/>
            </p:nvSpPr>
            <p:spPr bwMode="auto">
              <a:xfrm>
                <a:off x="8215625" y="2555670"/>
                <a:ext cx="45720" cy="45720"/>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4" name="Rectangle 283">
                <a:extLst>
                  <a:ext uri="{FF2B5EF4-FFF2-40B4-BE49-F238E27FC236}">
                    <a16:creationId xmlns:a16="http://schemas.microsoft.com/office/drawing/2014/main" id="{0581656B-7635-451B-A575-BD3EBA85FD84}"/>
                  </a:ext>
                </a:extLst>
              </p:cNvPr>
              <p:cNvSpPr/>
              <p:nvPr/>
            </p:nvSpPr>
            <p:spPr bwMode="auto">
              <a:xfrm>
                <a:off x="8113273" y="2564814"/>
                <a:ext cx="27432" cy="2743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5" name="Rectangle 284">
                <a:extLst>
                  <a:ext uri="{FF2B5EF4-FFF2-40B4-BE49-F238E27FC236}">
                    <a16:creationId xmlns:a16="http://schemas.microsoft.com/office/drawing/2014/main" id="{41F35117-DE55-49E2-BE32-1A489EAAB56A}"/>
                  </a:ext>
                </a:extLst>
              </p:cNvPr>
              <p:cNvSpPr/>
              <p:nvPr/>
            </p:nvSpPr>
            <p:spPr bwMode="auto">
              <a:xfrm>
                <a:off x="8075813" y="2569386"/>
                <a:ext cx="18288" cy="1828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6" name="Rectangle 285">
                <a:extLst>
                  <a:ext uri="{FF2B5EF4-FFF2-40B4-BE49-F238E27FC236}">
                    <a16:creationId xmlns:a16="http://schemas.microsoft.com/office/drawing/2014/main" id="{F73B6BD7-9653-4F6C-9838-9E9D1C0F7084}"/>
                  </a:ext>
                </a:extLst>
              </p:cNvPr>
              <p:cNvSpPr/>
              <p:nvPr/>
            </p:nvSpPr>
            <p:spPr bwMode="auto">
              <a:xfrm>
                <a:off x="8047497" y="2573958"/>
                <a:ext cx="9144" cy="914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sp>
        <p:nvSpPr>
          <p:cNvPr id="289" name="TextBox 288">
            <a:extLst>
              <a:ext uri="{FF2B5EF4-FFF2-40B4-BE49-F238E27FC236}">
                <a16:creationId xmlns:a16="http://schemas.microsoft.com/office/drawing/2014/main" id="{D706E625-6067-4D5A-9B86-895CDF3375D4}"/>
              </a:ext>
            </a:extLst>
          </p:cNvPr>
          <p:cNvSpPr txBox="1"/>
          <p:nvPr/>
        </p:nvSpPr>
        <p:spPr>
          <a:xfrm>
            <a:off x="7537735" y="2309604"/>
            <a:ext cx="896272" cy="205284"/>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Super-fast SSD</a:t>
            </a:r>
          </a:p>
        </p:txBody>
      </p:sp>
      <p:sp>
        <p:nvSpPr>
          <p:cNvPr id="290" name="TextBox 289">
            <a:extLst>
              <a:ext uri="{FF2B5EF4-FFF2-40B4-BE49-F238E27FC236}">
                <a16:creationId xmlns:a16="http://schemas.microsoft.com/office/drawing/2014/main" id="{53EBF254-430A-47EC-B6C9-8104BFDC268D}"/>
              </a:ext>
            </a:extLst>
          </p:cNvPr>
          <p:cNvSpPr txBox="1"/>
          <p:nvPr/>
        </p:nvSpPr>
        <p:spPr>
          <a:xfrm>
            <a:off x="7432233" y="3036335"/>
            <a:ext cx="1040522" cy="233557"/>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Segoe UI Semibold" panose="020B0702040204020203" pitchFamily="34" charset="0"/>
              </a:rPr>
              <a:t>Primary replica</a:t>
            </a:r>
          </a:p>
        </p:txBody>
      </p:sp>
      <p:sp>
        <p:nvSpPr>
          <p:cNvPr id="291" name="TextBox 290">
            <a:extLst>
              <a:ext uri="{FF2B5EF4-FFF2-40B4-BE49-F238E27FC236}">
                <a16:creationId xmlns:a16="http://schemas.microsoft.com/office/drawing/2014/main" id="{FFD6E94A-6989-44BC-B83C-68D0663C2CD1}"/>
              </a:ext>
            </a:extLst>
          </p:cNvPr>
          <p:cNvSpPr txBox="1"/>
          <p:nvPr/>
        </p:nvSpPr>
        <p:spPr>
          <a:xfrm>
            <a:off x="9483480" y="3071498"/>
            <a:ext cx="1204005" cy="233557"/>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Segoe UI Semibold" panose="020B0702040204020203" pitchFamily="34" charset="0"/>
              </a:rPr>
              <a:t>Secondary replica</a:t>
            </a:r>
          </a:p>
        </p:txBody>
      </p:sp>
      <p:sp>
        <p:nvSpPr>
          <p:cNvPr id="292" name="TextBox 291">
            <a:extLst>
              <a:ext uri="{FF2B5EF4-FFF2-40B4-BE49-F238E27FC236}">
                <a16:creationId xmlns:a16="http://schemas.microsoft.com/office/drawing/2014/main" id="{5F8ED16C-8597-4D63-B52E-CC5FF09A368D}"/>
              </a:ext>
            </a:extLst>
          </p:cNvPr>
          <p:cNvSpPr txBox="1"/>
          <p:nvPr/>
        </p:nvSpPr>
        <p:spPr>
          <a:xfrm>
            <a:off x="10210208" y="4595282"/>
            <a:ext cx="1204005" cy="233557"/>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Segoe UI Semibold" panose="020B0702040204020203" pitchFamily="34" charset="0"/>
              </a:rPr>
              <a:t>Secondary replica</a:t>
            </a:r>
          </a:p>
        </p:txBody>
      </p:sp>
      <p:sp>
        <p:nvSpPr>
          <p:cNvPr id="293" name="TextBox 292">
            <a:extLst>
              <a:ext uri="{FF2B5EF4-FFF2-40B4-BE49-F238E27FC236}">
                <a16:creationId xmlns:a16="http://schemas.microsoft.com/office/drawing/2014/main" id="{90CFE61E-984F-4C68-A6AD-FD816C671C55}"/>
              </a:ext>
            </a:extLst>
          </p:cNvPr>
          <p:cNvSpPr txBox="1"/>
          <p:nvPr/>
        </p:nvSpPr>
        <p:spPr>
          <a:xfrm>
            <a:off x="6705504" y="4607003"/>
            <a:ext cx="1204005" cy="233557"/>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Segoe UI Semibold" panose="020B0702040204020203" pitchFamily="34" charset="0"/>
              </a:rPr>
              <a:t>Secondary replica</a:t>
            </a:r>
          </a:p>
        </p:txBody>
      </p:sp>
    </p:spTree>
    <p:extLst>
      <p:ext uri="{BB962C8B-B14F-4D97-AF65-F5344CB8AC3E}">
        <p14:creationId xmlns:p14="http://schemas.microsoft.com/office/powerpoint/2010/main" val="323424711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B8D32-81B1-4D7D-AFD0-0723BA158DCC}"/>
              </a:ext>
            </a:extLst>
          </p:cNvPr>
          <p:cNvSpPr>
            <a:spLocks noGrp="1"/>
          </p:cNvSpPr>
          <p:nvPr>
            <p:ph type="title"/>
          </p:nvPr>
        </p:nvSpPr>
        <p:spPr>
          <a:xfrm>
            <a:off x="528501" y="295416"/>
            <a:ext cx="3654814" cy="553998"/>
          </a:xfrm>
        </p:spPr>
        <p:txBody>
          <a:bodyPr/>
          <a:lstStyle/>
          <a:p>
            <a:r>
              <a:rPr lang="en-ZA"/>
              <a:t>Hyperscale</a:t>
            </a:r>
            <a:endParaRPr lang="en-US"/>
          </a:p>
        </p:txBody>
      </p:sp>
      <p:graphicFrame>
        <p:nvGraphicFramePr>
          <p:cNvPr id="3" name="Table 2">
            <a:extLst>
              <a:ext uri="{FF2B5EF4-FFF2-40B4-BE49-F238E27FC236}">
                <a16:creationId xmlns:a16="http://schemas.microsoft.com/office/drawing/2014/main" id="{F7E4DCAE-91A3-4F8C-89B4-D34A195D4CC4}"/>
              </a:ext>
            </a:extLst>
          </p:cNvPr>
          <p:cNvGraphicFramePr>
            <a:graphicFrameLocks noGrp="1"/>
          </p:cNvGraphicFramePr>
          <p:nvPr/>
        </p:nvGraphicFramePr>
        <p:xfrm>
          <a:off x="415247" y="1110673"/>
          <a:ext cx="4557961" cy="5680744"/>
        </p:xfrm>
        <a:graphic>
          <a:graphicData uri="http://schemas.openxmlformats.org/drawingml/2006/table">
            <a:tbl>
              <a:tblPr/>
              <a:tblGrid>
                <a:gridCol w="2105948">
                  <a:extLst>
                    <a:ext uri="{9D8B030D-6E8A-4147-A177-3AD203B41FA5}">
                      <a16:colId xmlns:a16="http://schemas.microsoft.com/office/drawing/2014/main" val="3790968737"/>
                    </a:ext>
                  </a:extLst>
                </a:gridCol>
                <a:gridCol w="2452013">
                  <a:extLst>
                    <a:ext uri="{9D8B030D-6E8A-4147-A177-3AD203B41FA5}">
                      <a16:colId xmlns:a16="http://schemas.microsoft.com/office/drawing/2014/main" val="464842925"/>
                    </a:ext>
                  </a:extLst>
                </a:gridCol>
              </a:tblGrid>
              <a:tr h="206323">
                <a:tc>
                  <a:txBody>
                    <a:bodyPr/>
                    <a:lstStyle/>
                    <a:p>
                      <a:pPr algn="l" fontAlgn="b"/>
                      <a:r>
                        <a:rPr lang="en-US" sz="1200">
                          <a:solidFill>
                            <a:schemeClr val="bg1"/>
                          </a:solidFill>
                          <a:effectLst/>
                        </a:rPr>
                        <a:t>Feature</a:t>
                      </a:r>
                    </a:p>
                  </a:txBody>
                  <a:tcPr marL="53785" marR="14675" marT="11005" marB="1100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a:solidFill>
                            <a:schemeClr val="bg1"/>
                          </a:solidFill>
                          <a:effectLst/>
                        </a:rPr>
                        <a:t>Description</a:t>
                      </a:r>
                    </a:p>
                  </a:txBody>
                  <a:tcPr marL="14675" marR="14675" marT="11005" marB="1100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6288747"/>
                  </a:ext>
                </a:extLst>
              </a:tr>
              <a:tr h="390481">
                <a:tc>
                  <a:txBody>
                    <a:bodyPr/>
                    <a:lstStyle/>
                    <a:p>
                      <a:pPr fontAlgn="t"/>
                      <a:r>
                        <a:rPr lang="en-US" sz="1200">
                          <a:solidFill>
                            <a:schemeClr val="bg1"/>
                          </a:solidFill>
                          <a:effectLst/>
                        </a:rPr>
                        <a:t>Number of vCores*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Gen4: 1 to 24 vCore</a:t>
                      </a:r>
                      <a:br>
                        <a:rPr lang="en-US" sz="1200">
                          <a:solidFill>
                            <a:schemeClr val="bg1"/>
                          </a:solidFill>
                          <a:effectLst/>
                        </a:rPr>
                      </a:br>
                      <a:r>
                        <a:rPr lang="en-US" sz="1200">
                          <a:solidFill>
                            <a:schemeClr val="bg1"/>
                          </a:solidFill>
                          <a:effectLst/>
                        </a:rPr>
                        <a:t>Gen5: 2 to 80 vCore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4036069"/>
                  </a:ext>
                </a:extLst>
              </a:tr>
              <a:tr h="206323">
                <a:tc>
                  <a:txBody>
                    <a:bodyPr/>
                    <a:lstStyle/>
                    <a:p>
                      <a:pPr fontAlgn="t"/>
                      <a:r>
                        <a:rPr lang="en-US" sz="1200">
                          <a:solidFill>
                            <a:schemeClr val="bg1"/>
                          </a:solidFill>
                          <a:effectLst/>
                        </a:rPr>
                        <a:t>SQL Server version / build</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SQL Server (latest available)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8469092"/>
                  </a:ext>
                </a:extLst>
              </a:tr>
              <a:tr h="574640">
                <a:tc>
                  <a:txBody>
                    <a:bodyPr/>
                    <a:lstStyle/>
                    <a:p>
                      <a:pPr fontAlgn="t"/>
                      <a:r>
                        <a:rPr lang="en-US" sz="1200">
                          <a:solidFill>
                            <a:schemeClr val="bg1"/>
                          </a:solidFill>
                          <a:effectLst/>
                        </a:rPr>
                        <a:t>Additional features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u="none" strike="noStrike">
                          <a:solidFill>
                            <a:schemeClr val="bg1"/>
                          </a:solidFill>
                          <a:effectLst/>
                        </a:rPr>
                        <a:t>4 read-scale replicas </a:t>
                      </a:r>
                    </a:p>
                    <a:p>
                      <a:pPr fontAlgn="t"/>
                      <a:r>
                        <a:rPr lang="en-US" sz="1200" u="none" strike="noStrike">
                          <a:solidFill>
                            <a:schemeClr val="bg1"/>
                          </a:solidFill>
                          <a:effectLst/>
                        </a:rPr>
                        <a:t>100TB Data Support </a:t>
                      </a:r>
                    </a:p>
                    <a:p>
                      <a:pPr fontAlgn="t"/>
                      <a:r>
                        <a:rPr lang="en-US" sz="1200" u="none" strike="noStrike">
                          <a:solidFill>
                            <a:schemeClr val="bg1"/>
                          </a:solidFill>
                          <a:effectLst/>
                        </a:rPr>
                        <a:t>Constant Time Operations </a:t>
                      </a:r>
                      <a:endParaRPr lang="en-US" sz="1200">
                        <a:solidFill>
                          <a:schemeClr val="bg1"/>
                        </a:solidFill>
                        <a:effectLst/>
                      </a:endParaRP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4227983"/>
                  </a:ext>
                </a:extLst>
              </a:tr>
              <a:tr h="206323">
                <a:tc>
                  <a:txBody>
                    <a:bodyPr/>
                    <a:lstStyle/>
                    <a:p>
                      <a:pPr fontAlgn="t"/>
                      <a:r>
                        <a:rPr lang="en-US" sz="1200">
                          <a:solidFill>
                            <a:schemeClr val="bg1"/>
                          </a:solidFill>
                          <a:effectLst/>
                        </a:rPr>
                        <a:t>Min storage size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4 GB</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0647063"/>
                  </a:ext>
                </a:extLst>
              </a:tr>
              <a:tr h="744318">
                <a:tc>
                  <a:txBody>
                    <a:bodyPr/>
                    <a:lstStyle/>
                    <a:p>
                      <a:pPr fontAlgn="t"/>
                      <a:r>
                        <a:rPr lang="en-US" sz="1200">
                          <a:solidFill>
                            <a:schemeClr val="bg1"/>
                          </a:solidFill>
                          <a:effectLst/>
                        </a:rPr>
                        <a:t>Max storage size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buFont typeface="Arial" panose="020B0604020202020204" pitchFamily="34" charset="0"/>
                        <a:buNone/>
                      </a:pPr>
                      <a:r>
                        <a:rPr lang="en-US" sz="1200">
                          <a:solidFill>
                            <a:schemeClr val="bg1"/>
                          </a:solidFill>
                          <a:effectLst/>
                        </a:rPr>
                        <a:t>100TB</a:t>
                      </a:r>
                    </a:p>
                    <a:p>
                      <a:pPr fontAlgn="t">
                        <a:buFont typeface="Arial" panose="020B0604020202020204" pitchFamily="34" charset="0"/>
                        <a:buNone/>
                      </a:pPr>
                      <a:r>
                        <a:rPr lang="en-US" sz="1200">
                          <a:solidFill>
                            <a:schemeClr val="bg1"/>
                          </a:solidFill>
                          <a:effectLst/>
                        </a:rPr>
                        <a:t>Grows as customer data grows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9083361"/>
                  </a:ext>
                </a:extLst>
              </a:tr>
              <a:tr h="390481">
                <a:tc>
                  <a:txBody>
                    <a:bodyPr/>
                    <a:lstStyle/>
                    <a:p>
                      <a:pPr fontAlgn="t"/>
                      <a:r>
                        <a:rPr lang="en-US" sz="1200">
                          <a:solidFill>
                            <a:schemeClr val="bg1"/>
                          </a:solidFill>
                          <a:effectLst/>
                        </a:rPr>
                        <a:t>Max storage per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Determined by the max storage size per instance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7795931"/>
                  </a:ext>
                </a:extLst>
              </a:tr>
              <a:tr h="390481">
                <a:tc>
                  <a:txBody>
                    <a:bodyPr/>
                    <a:lstStyle/>
                    <a:p>
                      <a:pPr fontAlgn="t"/>
                      <a:r>
                        <a:rPr lang="en-US" sz="1200">
                          <a:solidFill>
                            <a:schemeClr val="bg1"/>
                          </a:solidFill>
                          <a:effectLst/>
                        </a:rPr>
                        <a:t>Number of data files (ROWS) per the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Multiple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0304621"/>
                  </a:ext>
                </a:extLst>
              </a:tr>
              <a:tr h="390481">
                <a:tc>
                  <a:txBody>
                    <a:bodyPr/>
                    <a:lstStyle/>
                    <a:p>
                      <a:pPr fontAlgn="t"/>
                      <a:r>
                        <a:rPr lang="en-US" sz="1200">
                          <a:solidFill>
                            <a:schemeClr val="bg1"/>
                          </a:solidFill>
                          <a:effectLst/>
                        </a:rPr>
                        <a:t>Number of log files (LOG) per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1</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003151"/>
                  </a:ext>
                </a:extLst>
              </a:tr>
              <a:tr h="206323">
                <a:tc>
                  <a:txBody>
                    <a:bodyPr/>
                    <a:lstStyle/>
                    <a:p>
                      <a:pPr fontAlgn="t"/>
                      <a:r>
                        <a:rPr lang="en-US" sz="1200">
                          <a:solidFill>
                            <a:schemeClr val="bg1"/>
                          </a:solidFill>
                          <a:effectLst/>
                        </a:rPr>
                        <a:t>Managed automated backups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1200746"/>
                  </a:ext>
                </a:extLst>
              </a:tr>
              <a:tr h="390481">
                <a:tc>
                  <a:txBody>
                    <a:bodyPr/>
                    <a:lstStyle/>
                    <a:p>
                      <a:pPr fontAlgn="t"/>
                      <a:r>
                        <a:rPr lang="en-US" sz="1200">
                          <a:solidFill>
                            <a:schemeClr val="bg1"/>
                          </a:solidFill>
                          <a:effectLst/>
                        </a:rPr>
                        <a:t>HA</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High Availability is ensured on the storage layer </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5621642"/>
                  </a:ext>
                </a:extLst>
              </a:tr>
              <a:tr h="390481">
                <a:tc>
                  <a:txBody>
                    <a:bodyPr/>
                    <a:lstStyle/>
                    <a:p>
                      <a:pPr fontAlgn="t"/>
                      <a:r>
                        <a:rPr lang="en-US" sz="1200">
                          <a:solidFill>
                            <a:schemeClr val="bg1"/>
                          </a:solidFill>
                          <a:effectLst/>
                        </a:rPr>
                        <a:t>Built-in instance and database monitoring and metrics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2872913"/>
                  </a:ext>
                </a:extLst>
              </a:tr>
              <a:tr h="206323">
                <a:tc>
                  <a:txBody>
                    <a:bodyPr/>
                    <a:lstStyle/>
                    <a:p>
                      <a:pPr fontAlgn="t"/>
                      <a:r>
                        <a:rPr lang="en-US" sz="1200">
                          <a:solidFill>
                            <a:schemeClr val="bg1"/>
                          </a:solidFill>
                          <a:effectLst/>
                        </a:rPr>
                        <a:t>Automatic software patching</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9862442"/>
                  </a:ext>
                </a:extLst>
              </a:tr>
              <a:tr h="390481">
                <a:tc>
                  <a:txBody>
                    <a:bodyPr/>
                    <a:lstStyle/>
                    <a:p>
                      <a:pPr fontAlgn="t"/>
                      <a:r>
                        <a:rPr lang="en-US" sz="1200">
                          <a:solidFill>
                            <a:schemeClr val="bg1"/>
                          </a:solidFill>
                          <a:effectLst/>
                        </a:rPr>
                        <a:t>VNet - Azure Resource Manager deployment</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2594952"/>
                  </a:ext>
                </a:extLst>
              </a:tr>
              <a:tr h="390481">
                <a:tc>
                  <a:txBody>
                    <a:bodyPr/>
                    <a:lstStyle/>
                    <a:p>
                      <a:pPr fontAlgn="t"/>
                      <a:r>
                        <a:rPr lang="en-US" sz="1200" err="1">
                          <a:solidFill>
                            <a:schemeClr val="bg1"/>
                          </a:solidFill>
                          <a:effectLst/>
                        </a:rPr>
                        <a:t>VNet</a:t>
                      </a:r>
                      <a:r>
                        <a:rPr lang="en-US" sz="1200">
                          <a:solidFill>
                            <a:schemeClr val="bg1"/>
                          </a:solidFill>
                          <a:effectLst/>
                        </a:rPr>
                        <a:t> - Classic deployment model</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No</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985849"/>
                  </a:ext>
                </a:extLst>
              </a:tr>
              <a:tr h="206323">
                <a:tc>
                  <a:txBody>
                    <a:bodyPr/>
                    <a:lstStyle/>
                    <a:p>
                      <a:pPr fontAlgn="t"/>
                      <a:r>
                        <a:rPr lang="en-US" sz="1200">
                          <a:solidFill>
                            <a:schemeClr val="bg1"/>
                          </a:solidFill>
                          <a:effectLst/>
                        </a:rPr>
                        <a:t>Portal support</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2354054"/>
                  </a:ext>
                </a:extLst>
              </a:tr>
            </a:tbl>
          </a:graphicData>
        </a:graphic>
      </p:graphicFrame>
      <p:sp>
        <p:nvSpPr>
          <p:cNvPr id="147" name="TextBox 146">
            <a:extLst>
              <a:ext uri="{FF2B5EF4-FFF2-40B4-BE49-F238E27FC236}">
                <a16:creationId xmlns:a16="http://schemas.microsoft.com/office/drawing/2014/main" id="{87ED087F-EB8A-4F79-82AB-A5BA99898351}"/>
              </a:ext>
            </a:extLst>
          </p:cNvPr>
          <p:cNvSpPr txBox="1"/>
          <p:nvPr/>
        </p:nvSpPr>
        <p:spPr>
          <a:xfrm>
            <a:off x="6741323" y="6025917"/>
            <a:ext cx="4035437" cy="286218"/>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Hyperscale Service Tier – Availability of Storage</a:t>
            </a:r>
          </a:p>
        </p:txBody>
      </p:sp>
      <p:pic>
        <p:nvPicPr>
          <p:cNvPr id="4" name="Picture 3">
            <a:extLst>
              <a:ext uri="{FF2B5EF4-FFF2-40B4-BE49-F238E27FC236}">
                <a16:creationId xmlns:a16="http://schemas.microsoft.com/office/drawing/2014/main" id="{9E106422-0FB4-4518-8EA0-D6CD4AF39739}"/>
              </a:ext>
            </a:extLst>
          </p:cNvPr>
          <p:cNvPicPr>
            <a:picLocks noChangeAspect="1"/>
          </p:cNvPicPr>
          <p:nvPr/>
        </p:nvPicPr>
        <p:blipFill>
          <a:blip r:embed="rId3"/>
          <a:stretch>
            <a:fillRect/>
          </a:stretch>
        </p:blipFill>
        <p:spPr>
          <a:xfrm>
            <a:off x="6703710" y="0"/>
            <a:ext cx="4625964" cy="5680744"/>
          </a:xfrm>
          <a:prstGeom prst="rect">
            <a:avLst/>
          </a:prstGeom>
        </p:spPr>
      </p:pic>
    </p:spTree>
    <p:extLst>
      <p:ext uri="{BB962C8B-B14F-4D97-AF65-F5344CB8AC3E}">
        <p14:creationId xmlns:p14="http://schemas.microsoft.com/office/powerpoint/2010/main" val="32868649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55F6CC-B18A-4E6B-8D98-DBB6B248EF22}"/>
              </a:ext>
            </a:extLst>
          </p:cNvPr>
          <p:cNvSpPr>
            <a:spLocks noGrp="1"/>
          </p:cNvSpPr>
          <p:nvPr>
            <p:ph type="title"/>
          </p:nvPr>
        </p:nvSpPr>
        <p:spPr/>
        <p:txBody>
          <a:bodyPr/>
          <a:lstStyle/>
          <a:p>
            <a:r>
              <a:rPr lang="en-US"/>
              <a:t>General Purpose</a:t>
            </a:r>
          </a:p>
        </p:txBody>
      </p:sp>
      <p:sp>
        <p:nvSpPr>
          <p:cNvPr id="14" name="Freeform 182">
            <a:extLst>
              <a:ext uri="{FF2B5EF4-FFF2-40B4-BE49-F238E27FC236}">
                <a16:creationId xmlns:a16="http://schemas.microsoft.com/office/drawing/2014/main" id="{A1920DA9-8E5F-4C80-B864-6B97905643D7}"/>
              </a:ext>
            </a:extLst>
          </p:cNvPr>
          <p:cNvSpPr/>
          <p:nvPr/>
        </p:nvSpPr>
        <p:spPr bwMode="auto">
          <a:xfrm>
            <a:off x="11082528" y="289936"/>
            <a:ext cx="692781" cy="88852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15" name="Table 14">
            <a:extLst>
              <a:ext uri="{FF2B5EF4-FFF2-40B4-BE49-F238E27FC236}">
                <a16:creationId xmlns:a16="http://schemas.microsoft.com/office/drawing/2014/main" id="{2AD1669F-238F-4F15-960E-6D2215A43CB9}"/>
              </a:ext>
            </a:extLst>
          </p:cNvPr>
          <p:cNvGraphicFramePr>
            <a:graphicFrameLocks noGrp="1"/>
          </p:cNvGraphicFramePr>
          <p:nvPr>
            <p:extLst>
              <p:ext uri="{D42A27DB-BD31-4B8C-83A1-F6EECF244321}">
                <p14:modId xmlns:p14="http://schemas.microsoft.com/office/powerpoint/2010/main" val="1343076594"/>
              </p:ext>
            </p:extLst>
          </p:nvPr>
        </p:nvGraphicFramePr>
        <p:xfrm>
          <a:off x="6551523" y="1518763"/>
          <a:ext cx="5362126" cy="4763092"/>
        </p:xfrm>
        <a:graphic>
          <a:graphicData uri="http://schemas.openxmlformats.org/drawingml/2006/table">
            <a:tbl>
              <a:tblPr firstRow="1">
                <a:tableStyleId>{9D7B26C5-4107-4FEC-AEDC-1716B250A1EF}</a:tableStyleId>
              </a:tblPr>
              <a:tblGrid>
                <a:gridCol w="1265123">
                  <a:extLst>
                    <a:ext uri="{9D8B030D-6E8A-4147-A177-3AD203B41FA5}">
                      <a16:colId xmlns:a16="http://schemas.microsoft.com/office/drawing/2014/main" val="3821267298"/>
                    </a:ext>
                  </a:extLst>
                </a:gridCol>
                <a:gridCol w="4097003">
                  <a:extLst>
                    <a:ext uri="{9D8B030D-6E8A-4147-A177-3AD203B41FA5}">
                      <a16:colId xmlns:a16="http://schemas.microsoft.com/office/drawing/2014/main" val="2364623948"/>
                    </a:ext>
                  </a:extLst>
                </a:gridCol>
              </a:tblGrid>
              <a:tr h="721381">
                <a:tc>
                  <a:txBody>
                    <a:bodyPr/>
                    <a:lstStyle/>
                    <a:p>
                      <a:r>
                        <a:rPr lang="en-US" sz="1600"/>
                        <a:t>Resources</a:t>
                      </a:r>
                    </a:p>
                  </a:txBody>
                  <a:tcPr/>
                </a:tc>
                <a:tc>
                  <a:txBody>
                    <a:bodyPr/>
                    <a:lstStyle/>
                    <a:p>
                      <a:endParaRPr lang="en-US" sz="1600"/>
                    </a:p>
                  </a:txBody>
                  <a:tcPr/>
                </a:tc>
                <a:extLst>
                  <a:ext uri="{0D108BD9-81ED-4DB2-BD59-A6C34878D82A}">
                    <a16:rowId xmlns:a16="http://schemas.microsoft.com/office/drawing/2014/main" val="1146325724"/>
                  </a:ext>
                </a:extLst>
              </a:tr>
              <a:tr h="1156185">
                <a:tc>
                  <a:txBody>
                    <a:bodyPr/>
                    <a:lstStyle/>
                    <a:p>
                      <a:r>
                        <a:rPr lang="en-US" sz="1400" kern="1200"/>
                        <a:t>Storage</a:t>
                      </a:r>
                      <a:endParaRPr lang="en-US" sz="1400" kern="1200">
                        <a:solidFill>
                          <a:schemeClr val="dk1"/>
                        </a:solidFill>
                        <a:latin typeface="+mn-lt"/>
                        <a:ea typeface="+mn-ea"/>
                        <a:cs typeface="+mn-cs"/>
                      </a:endParaRPr>
                    </a:p>
                  </a:txBody>
                  <a:tcPr/>
                </a:tc>
                <a:tc>
                  <a:txBody>
                    <a:bodyPr/>
                    <a:lstStyle/>
                    <a:p>
                      <a:r>
                        <a:rPr lang="en-US" sz="1400" kern="1200" dirty="0"/>
                        <a:t>Premium remote storage (5-10ms latency)</a:t>
                      </a:r>
                      <a:br>
                        <a:rPr lang="en-US" sz="1400" kern="1200" dirty="0"/>
                      </a:br>
                      <a:r>
                        <a:rPr lang="en-US" sz="1400" kern="1200" dirty="0"/>
                        <a:t>Single database: 5 GB – 4 TB</a:t>
                      </a:r>
                      <a:br>
                        <a:rPr lang="en-US" sz="1400" kern="1200" dirty="0"/>
                      </a:br>
                      <a:r>
                        <a:rPr lang="en-US" sz="1400" kern="1200" dirty="0"/>
                        <a:t>Managed Instance: 32 GB - 8 TB</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479784636"/>
                  </a:ext>
                </a:extLst>
              </a:tr>
              <a:tr h="830083">
                <a:tc>
                  <a:txBody>
                    <a:bodyPr/>
                    <a:lstStyle/>
                    <a:p>
                      <a:r>
                        <a:rPr lang="en-US" sz="1400"/>
                        <a:t>Compute (</a:t>
                      </a:r>
                      <a:r>
                        <a:rPr lang="en-US" sz="1400" err="1"/>
                        <a:t>vCores</a:t>
                      </a:r>
                      <a:r>
                        <a:rPr lang="en-US" sz="1400"/>
                        <a:t>)</a:t>
                      </a:r>
                    </a:p>
                  </a:txBody>
                  <a:tcPr/>
                </a:tc>
                <a:tc>
                  <a:txBody>
                    <a:bodyPr/>
                    <a:lstStyle/>
                    <a:p>
                      <a:r>
                        <a:rPr lang="en-US" sz="1400" kern="1200" dirty="0"/>
                        <a:t>Single database: 1 – 80 vCore</a:t>
                      </a:r>
                    </a:p>
                    <a:p>
                      <a:r>
                        <a:rPr lang="en-US" sz="1400" kern="1200" dirty="0">
                          <a:solidFill>
                            <a:schemeClr val="dk1"/>
                          </a:solidFill>
                          <a:latin typeface="+mn-lt"/>
                          <a:ea typeface="+mn-ea"/>
                          <a:cs typeface="+mn-cs"/>
                        </a:rPr>
                        <a:t>Managed instance: 4 – 80 vCore</a:t>
                      </a:r>
                    </a:p>
                  </a:txBody>
                  <a:tcPr/>
                </a:tc>
                <a:extLst>
                  <a:ext uri="{0D108BD9-81ED-4DB2-BD59-A6C34878D82A}">
                    <a16:rowId xmlns:a16="http://schemas.microsoft.com/office/drawing/2014/main" val="2793062614"/>
                  </a:ext>
                </a:extLst>
              </a:tr>
              <a:tr h="830083">
                <a:tc>
                  <a:txBody>
                    <a:bodyPr/>
                    <a:lstStyle/>
                    <a:p>
                      <a:r>
                        <a:rPr lang="en-US" sz="1400"/>
                        <a:t>I/O</a:t>
                      </a:r>
                    </a:p>
                  </a:txBody>
                  <a:tcPr/>
                </a:tc>
                <a:tc>
                  <a:txBody>
                    <a:bodyPr/>
                    <a:lstStyle/>
                    <a:p>
                      <a:r>
                        <a:rPr lang="en-US" sz="1400" kern="1200" dirty="0"/>
                        <a:t>Single database: 500 IOPS per vCore with 7000 maximum IOPS</a:t>
                      </a:r>
                      <a:br>
                        <a:rPr lang="en-US" sz="1400" kern="1200" dirty="0"/>
                      </a:br>
                      <a:r>
                        <a:rPr lang="en-US" sz="1400" kern="1200" dirty="0"/>
                        <a:t>Managed Instance: Depends on </a:t>
                      </a:r>
                      <a:r>
                        <a:rPr lang="en-US" sz="1400" kern="1200" dirty="0">
                          <a:hlinkClick r:id="rId3">
                            <a:extLst>
                              <a:ext uri="{A12FA001-AC4F-418D-AE19-62706E023703}">
                                <ahyp:hlinkClr xmlns:ahyp="http://schemas.microsoft.com/office/drawing/2018/hyperlinkcolor" val="tx"/>
                              </a:ext>
                            </a:extLst>
                          </a:hlinkClick>
                        </a:rPr>
                        <a:t>size of file</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3098991684"/>
                  </a:ext>
                </a:extLst>
              </a:tr>
              <a:tr h="503979">
                <a:tc>
                  <a:txBody>
                    <a:bodyPr/>
                    <a:lstStyle/>
                    <a:p>
                      <a:r>
                        <a:rPr lang="en-US" sz="1400"/>
                        <a:t>HA</a:t>
                      </a:r>
                    </a:p>
                  </a:txBody>
                  <a:tcPr/>
                </a:tc>
                <a:tc>
                  <a:txBody>
                    <a:bodyPr/>
                    <a:lstStyle/>
                    <a:p>
                      <a:r>
                        <a:rPr lang="en-US" sz="1400" kern="1200"/>
                        <a:t>1 replica, no read-scale</a:t>
                      </a:r>
                      <a:endParaRPr lang="en-US" sz="1400" kern="1200">
                        <a:solidFill>
                          <a:schemeClr val="dk1"/>
                        </a:solidFill>
                        <a:latin typeface="+mn-lt"/>
                        <a:ea typeface="+mn-ea"/>
                        <a:cs typeface="+mn-cs"/>
                      </a:endParaRPr>
                    </a:p>
                  </a:txBody>
                  <a:tcPr/>
                </a:tc>
                <a:extLst>
                  <a:ext uri="{0D108BD9-81ED-4DB2-BD59-A6C34878D82A}">
                    <a16:rowId xmlns:a16="http://schemas.microsoft.com/office/drawing/2014/main" val="1282548424"/>
                  </a:ext>
                </a:extLst>
              </a:tr>
              <a:tr h="721381">
                <a:tc>
                  <a:txBody>
                    <a:bodyPr/>
                    <a:lstStyle/>
                    <a:p>
                      <a:r>
                        <a:rPr lang="en-US" sz="1400"/>
                        <a:t>In-Memory</a:t>
                      </a:r>
                    </a:p>
                  </a:txBody>
                  <a:tcPr/>
                </a:tc>
                <a:tc>
                  <a:txBody>
                    <a:bodyPr/>
                    <a:lstStyle/>
                    <a:p>
                      <a:r>
                        <a:rPr lang="en-US" sz="1400" kern="1200" dirty="0"/>
                        <a:t>Not supported</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392591219"/>
                  </a:ext>
                </a:extLst>
              </a:tr>
            </a:tbl>
          </a:graphicData>
        </a:graphic>
      </p:graphicFrame>
      <p:sp>
        <p:nvSpPr>
          <p:cNvPr id="27" name="TextBox 26">
            <a:extLst>
              <a:ext uri="{FF2B5EF4-FFF2-40B4-BE49-F238E27FC236}">
                <a16:creationId xmlns:a16="http://schemas.microsoft.com/office/drawing/2014/main" id="{A567EC44-C3E6-4803-BB49-69FE1132A41B}"/>
              </a:ext>
            </a:extLst>
          </p:cNvPr>
          <p:cNvSpPr txBox="1"/>
          <p:nvPr/>
        </p:nvSpPr>
        <p:spPr>
          <a:xfrm>
            <a:off x="530941" y="6588918"/>
            <a:ext cx="5565059" cy="161711"/>
          </a:xfrm>
          <a:prstGeom prst="rect">
            <a:avLst/>
          </a:prstGeom>
          <a:noFill/>
        </p:spPr>
        <p:txBody>
          <a:bodyPr wrap="square" lIns="0" tIns="0" rIns="0" bIns="0" rtlCol="0">
            <a:spAutoFit/>
          </a:bodyPr>
          <a:lstStyle/>
          <a:p>
            <a:pPr algn="l"/>
            <a:r>
              <a:rPr lang="en-US" sz="1051">
                <a:gradFill>
                  <a:gsLst>
                    <a:gs pos="2917">
                      <a:schemeClr val="tx1"/>
                    </a:gs>
                    <a:gs pos="30000">
                      <a:schemeClr val="tx1"/>
                    </a:gs>
                  </a:gsLst>
                  <a:lin ang="5400000" scaled="0"/>
                </a:gradFill>
              </a:rPr>
              <a:t>*Top industries for General Purpose, by total ACR (FY19 YTD), from $1K+ ACR customers</a:t>
            </a:r>
          </a:p>
        </p:txBody>
      </p:sp>
      <p:sp>
        <p:nvSpPr>
          <p:cNvPr id="8" name="Content Placeholder 4">
            <a:extLst>
              <a:ext uri="{FF2B5EF4-FFF2-40B4-BE49-F238E27FC236}">
                <a16:creationId xmlns:a16="http://schemas.microsoft.com/office/drawing/2014/main" id="{F95E0024-EF62-4153-BA84-F378337AA107}"/>
              </a:ext>
            </a:extLst>
          </p:cNvPr>
          <p:cNvSpPr txBox="1">
            <a:spLocks/>
          </p:cNvSpPr>
          <p:nvPr/>
        </p:nvSpPr>
        <p:spPr>
          <a:xfrm>
            <a:off x="456857" y="1411802"/>
            <a:ext cx="5725584" cy="4951997"/>
          </a:xfrm>
          <a:prstGeom prst="rect">
            <a:avLst/>
          </a:prstGeom>
        </p:spPr>
        <p:txBody>
          <a:bodyPr vert="horz" wrap="square" lIns="121920" tIns="60960" rIns="121920" bIns="60960" rtlCol="0" anchor="t">
            <a:spAutoFit/>
          </a:bodyPr>
          <a:lstStyle>
            <a:defPPr>
              <a:defRPr lang="en-US"/>
            </a:defPPr>
            <a:lvl1pPr marL="342891" marR="0" indent="-342891" defTabSz="685775" fontAlgn="auto">
              <a:lnSpc>
                <a:spcPct val="90000"/>
              </a:lnSpc>
              <a:spcBef>
                <a:spcPts val="0"/>
              </a:spcBef>
              <a:spcAft>
                <a:spcPts val="0"/>
              </a:spcAft>
              <a:buClrTx/>
              <a:buSzPct val="90000"/>
              <a:buFont typeface="Arial" pitchFamily="34" charset="0"/>
              <a:buChar char="•"/>
              <a:tabLst/>
              <a:defRPr sz="1800" b="1" spc="0" baseline="0">
                <a:gradFill>
                  <a:gsLst>
                    <a:gs pos="1250">
                      <a:schemeClr val="tx1"/>
                    </a:gs>
                    <a:gs pos="100000">
                      <a:schemeClr val="tx1"/>
                    </a:gs>
                  </a:gsLst>
                  <a:lin ang="5400000" scaled="0"/>
                </a:gradFill>
                <a:latin typeface="+mj-lt"/>
              </a:defRPr>
            </a:lvl1pPr>
            <a:lvl2pPr marL="571486" marR="0" lvl="1" indent="-342891" defTabSz="685775" fontAlgn="auto">
              <a:lnSpc>
                <a:spcPct val="90000"/>
              </a:lnSpc>
              <a:spcBef>
                <a:spcPts val="0"/>
              </a:spcBef>
              <a:spcAft>
                <a:spcPts val="0"/>
              </a:spcAft>
              <a:buClrTx/>
              <a:buSzPct val="90000"/>
              <a:buFont typeface="Arial" pitchFamily="34" charset="0"/>
              <a:buChar char="•"/>
              <a:tabLst/>
              <a:defRPr sz="1800" spc="0" baseline="0">
                <a:gradFill>
                  <a:gsLst>
                    <a:gs pos="1250">
                      <a:schemeClr val="tx1"/>
                    </a:gs>
                    <a:gs pos="100000">
                      <a:schemeClr val="tx1"/>
                    </a:gs>
                  </a:gsLst>
                  <a:lin ang="5400000" scaled="0"/>
                </a:gradFill>
              </a:defRPr>
            </a:lvl2pPr>
            <a:lvl3pPr marL="588254" marR="0" indent="-168073" defTabSz="685775" fontAlgn="auto">
              <a:lnSpc>
                <a:spcPct val="90000"/>
              </a:lnSpc>
              <a:spcBef>
                <a:spcPct val="20000"/>
              </a:spcBef>
              <a:spcAft>
                <a:spcPts val="0"/>
              </a:spcAft>
              <a:buClrTx/>
              <a:buSzPct val="90000"/>
              <a:buFont typeface="Arial" pitchFamily="34" charset="0"/>
              <a:buChar char="•"/>
              <a:tabLst/>
              <a:defRPr sz="1471" spc="0" baseline="0">
                <a:gradFill>
                  <a:gsLst>
                    <a:gs pos="1250">
                      <a:schemeClr val="tx1"/>
                    </a:gs>
                    <a:gs pos="100000">
                      <a:schemeClr val="tx1"/>
                    </a:gs>
                  </a:gsLst>
                  <a:lin ang="5400000" scaled="0"/>
                </a:gradFill>
              </a:defRPr>
            </a:lvl3pPr>
            <a:lvl4pPr marL="756326" marR="0" indent="-168073" defTabSz="685775" fontAlgn="auto">
              <a:lnSpc>
                <a:spcPct val="90000"/>
              </a:lnSpc>
              <a:spcBef>
                <a:spcPct val="20000"/>
              </a:spcBef>
              <a:spcAft>
                <a:spcPts val="0"/>
              </a:spcAft>
              <a:buClrTx/>
              <a:buSzPct val="90000"/>
              <a:buFont typeface="Arial" pitchFamily="34" charset="0"/>
              <a:buChar char="•"/>
              <a:tabLst/>
              <a:defRPr sz="1324" spc="0" baseline="0">
                <a:gradFill>
                  <a:gsLst>
                    <a:gs pos="1250">
                      <a:schemeClr val="tx1"/>
                    </a:gs>
                    <a:gs pos="100000">
                      <a:schemeClr val="tx1"/>
                    </a:gs>
                  </a:gsLst>
                  <a:lin ang="5400000" scaled="0"/>
                </a:gradFill>
              </a:defRPr>
            </a:lvl4pPr>
            <a:lvl5pPr marL="924398" marR="0" indent="-168073" defTabSz="685775" fontAlgn="auto">
              <a:lnSpc>
                <a:spcPct val="90000"/>
              </a:lnSpc>
              <a:spcBef>
                <a:spcPct val="20000"/>
              </a:spcBef>
              <a:spcAft>
                <a:spcPts val="0"/>
              </a:spcAft>
              <a:buClrTx/>
              <a:buSzPct val="90000"/>
              <a:buFont typeface="Arial" pitchFamily="34" charset="0"/>
              <a:buChar char="•"/>
              <a:tabLst/>
              <a:defRPr sz="1324" spc="0" baseline="0">
                <a:gradFill>
                  <a:gsLst>
                    <a:gs pos="1250">
                      <a:schemeClr val="tx1"/>
                    </a:gs>
                    <a:gs pos="100000">
                      <a:schemeClr val="tx1"/>
                    </a:gs>
                  </a:gsLst>
                  <a:lin ang="5400000" scaled="0"/>
                </a:gradFill>
              </a:defRPr>
            </a:lvl5pPr>
            <a:lvl6pPr marL="1885882" indent="-171444" defTabSz="685775">
              <a:spcBef>
                <a:spcPct val="20000"/>
              </a:spcBef>
              <a:buFont typeface="Arial" pitchFamily="34" charset="0"/>
              <a:buChar char="•"/>
              <a:defRPr sz="1471"/>
            </a:lvl6pPr>
            <a:lvl7pPr marL="2228770" indent="-171444" defTabSz="685775">
              <a:spcBef>
                <a:spcPct val="20000"/>
              </a:spcBef>
              <a:buFont typeface="Arial" pitchFamily="34" charset="0"/>
              <a:buChar char="•"/>
              <a:defRPr sz="1471"/>
            </a:lvl7pPr>
            <a:lvl8pPr marL="2571658" indent="-171444" defTabSz="685775">
              <a:spcBef>
                <a:spcPct val="20000"/>
              </a:spcBef>
              <a:buFont typeface="Arial" pitchFamily="34" charset="0"/>
              <a:buChar char="•"/>
              <a:defRPr sz="1471"/>
            </a:lvl8pPr>
            <a:lvl9pPr marL="2914546" indent="-171444" defTabSz="685775">
              <a:spcBef>
                <a:spcPct val="20000"/>
              </a:spcBef>
              <a:buFont typeface="Arial" pitchFamily="34" charset="0"/>
              <a:buChar char="•"/>
              <a:defRPr sz="1471"/>
            </a:lvl9pPr>
          </a:lstStyle>
          <a:p>
            <a:r>
              <a:rPr lang="en-US" dirty="0"/>
              <a:t>Offers budget-oriented, balanced and scalable compute and storage options. Fully-managed, with performance comparable to Azure SQL VMs.</a:t>
            </a:r>
          </a:p>
          <a:p>
            <a:endParaRPr lang="en-US" dirty="0"/>
          </a:p>
          <a:p>
            <a:r>
              <a:rPr lang="en-US" dirty="0"/>
              <a:t>Best for most business workloads. </a:t>
            </a:r>
          </a:p>
          <a:p>
            <a:endParaRPr lang="en-US" dirty="0"/>
          </a:p>
          <a:p>
            <a:r>
              <a:rPr lang="en-US" dirty="0"/>
              <a:t>Key Scenarios</a:t>
            </a:r>
          </a:p>
          <a:p>
            <a:pPr lvl="1"/>
            <a:r>
              <a:rPr lang="en-US" dirty="0"/>
              <a:t>Tier 2 / 3 workloads</a:t>
            </a:r>
          </a:p>
          <a:p>
            <a:pPr lvl="1"/>
            <a:r>
              <a:rPr lang="en-US" dirty="0"/>
              <a:t>Dev/test</a:t>
            </a:r>
          </a:p>
          <a:p>
            <a:endParaRPr lang="en-US" dirty="0"/>
          </a:p>
          <a:p>
            <a:r>
              <a:rPr lang="en-US" dirty="0"/>
              <a:t>Top 5 Industries* (Sample Customer)</a:t>
            </a:r>
          </a:p>
          <a:p>
            <a:pPr lvl="1"/>
            <a:r>
              <a:rPr lang="en-US" b="1" dirty="0"/>
              <a:t>Partner &amp; Professional Services </a:t>
            </a:r>
            <a:r>
              <a:rPr lang="en-US" dirty="0"/>
              <a:t>(Cognizant, KMD, Deloitte &amp; </a:t>
            </a:r>
            <a:r>
              <a:rPr lang="en-US" dirty="0" err="1"/>
              <a:t>Touche</a:t>
            </a:r>
            <a:r>
              <a:rPr lang="en-US" dirty="0"/>
              <a:t>, E-Y Global Services)</a:t>
            </a:r>
          </a:p>
          <a:p>
            <a:pPr lvl="1"/>
            <a:r>
              <a:rPr lang="en-US" b="1" dirty="0"/>
              <a:t>Professional Services </a:t>
            </a:r>
            <a:r>
              <a:rPr lang="en-US" dirty="0"/>
              <a:t>(M-Files)</a:t>
            </a:r>
          </a:p>
          <a:p>
            <a:pPr lvl="1"/>
            <a:r>
              <a:rPr lang="en-US" b="1" dirty="0"/>
              <a:t>Banking &amp; Capital Markets </a:t>
            </a:r>
            <a:r>
              <a:rPr lang="en-US" dirty="0"/>
              <a:t>(Sherman Capital Markets)</a:t>
            </a:r>
          </a:p>
          <a:p>
            <a:pPr lvl="1"/>
            <a:r>
              <a:rPr lang="en-US" b="1" dirty="0"/>
              <a:t>Discrete Manufacturing </a:t>
            </a:r>
            <a:r>
              <a:rPr lang="en-US" dirty="0"/>
              <a:t>(</a:t>
            </a:r>
            <a:r>
              <a:rPr lang="en-US" dirty="0" err="1"/>
              <a:t>Kion</a:t>
            </a:r>
            <a:r>
              <a:rPr lang="en-US" dirty="0"/>
              <a:t> Group GmbH, Crestron Electronics)</a:t>
            </a:r>
          </a:p>
          <a:p>
            <a:pPr lvl="1"/>
            <a:r>
              <a:rPr lang="en-US" b="1" dirty="0"/>
              <a:t>Consumer Goods </a:t>
            </a:r>
            <a:r>
              <a:rPr lang="en-US" dirty="0"/>
              <a:t>(Keurig Green Mountain)</a:t>
            </a:r>
          </a:p>
          <a:p>
            <a:pPr lvl="1"/>
            <a:endParaRPr lang="en-US" dirty="0"/>
          </a:p>
          <a:p>
            <a:endParaRPr lang="en-US" dirty="0"/>
          </a:p>
        </p:txBody>
      </p:sp>
    </p:spTree>
    <p:extLst>
      <p:ext uri="{BB962C8B-B14F-4D97-AF65-F5344CB8AC3E}">
        <p14:creationId xmlns:p14="http://schemas.microsoft.com/office/powerpoint/2010/main" val="253420734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Rectangle 322">
            <a:extLst>
              <a:ext uri="{FF2B5EF4-FFF2-40B4-BE49-F238E27FC236}">
                <a16:creationId xmlns:a16="http://schemas.microsoft.com/office/drawing/2014/main" id="{CB5C8B4E-1364-49A3-A346-23D7ACD521BE}"/>
              </a:ext>
            </a:extLst>
          </p:cNvPr>
          <p:cNvSpPr/>
          <p:nvPr/>
        </p:nvSpPr>
        <p:spPr bwMode="auto">
          <a:xfrm>
            <a:off x="6143576" y="1562091"/>
            <a:ext cx="2870099" cy="4866200"/>
          </a:xfrm>
          <a:prstGeom prst="rect">
            <a:avLst/>
          </a:prstGeom>
          <a:no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4800CBB4-4B5B-4B27-9C84-4DA2D92D47AF}"/>
              </a:ext>
            </a:extLst>
          </p:cNvPr>
          <p:cNvSpPr>
            <a:spLocks noGrp="1"/>
          </p:cNvSpPr>
          <p:nvPr>
            <p:ph type="title"/>
          </p:nvPr>
        </p:nvSpPr>
        <p:spPr/>
        <p:txBody>
          <a:bodyPr/>
          <a:lstStyle/>
          <a:p>
            <a:r>
              <a:rPr lang="en-US" sz="4800"/>
              <a:t> </a:t>
            </a:r>
          </a:p>
        </p:txBody>
      </p:sp>
      <p:sp>
        <p:nvSpPr>
          <p:cNvPr id="243" name="Rectangle 242">
            <a:extLst>
              <a:ext uri="{FF2B5EF4-FFF2-40B4-BE49-F238E27FC236}">
                <a16:creationId xmlns:a16="http://schemas.microsoft.com/office/drawing/2014/main" id="{F21391C2-E8F8-425D-91C2-12D9234F2978}"/>
              </a:ext>
            </a:extLst>
          </p:cNvPr>
          <p:cNvSpPr/>
          <p:nvPr/>
        </p:nvSpPr>
        <p:spPr bwMode="auto">
          <a:xfrm>
            <a:off x="6517495" y="3203637"/>
            <a:ext cx="2248219" cy="2536225"/>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Rectangle 243">
            <a:extLst>
              <a:ext uri="{FF2B5EF4-FFF2-40B4-BE49-F238E27FC236}">
                <a16:creationId xmlns:a16="http://schemas.microsoft.com/office/drawing/2014/main" id="{C0690F31-B186-4A09-BE3D-C8DC0C7C6D4F}"/>
              </a:ext>
            </a:extLst>
          </p:cNvPr>
          <p:cNvSpPr/>
          <p:nvPr/>
        </p:nvSpPr>
        <p:spPr bwMode="auto">
          <a:xfrm>
            <a:off x="6244307" y="1489135"/>
            <a:ext cx="2870099" cy="4866200"/>
          </a:xfrm>
          <a:prstGeom prst="rect">
            <a:avLst/>
          </a:prstGeom>
          <a:noFill/>
          <a:ln w="10795" cap="flat" cmpd="sng" algn="ctr">
            <a:solidFill>
              <a:srgbClr val="FFFFFF"/>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5" name="TextBox 244">
            <a:extLst>
              <a:ext uri="{FF2B5EF4-FFF2-40B4-BE49-F238E27FC236}">
                <a16:creationId xmlns:a16="http://schemas.microsoft.com/office/drawing/2014/main" id="{4F4CE19F-C773-4440-AD5D-7B9A04B3E8CA}"/>
              </a:ext>
            </a:extLst>
          </p:cNvPr>
          <p:cNvSpPr txBox="1"/>
          <p:nvPr/>
        </p:nvSpPr>
        <p:spPr>
          <a:xfrm>
            <a:off x="9761712" y="3103394"/>
            <a:ext cx="1537639" cy="286218"/>
          </a:xfrm>
          <a:prstGeom prst="rect">
            <a:avLst/>
          </a:prstGeom>
          <a:noFill/>
        </p:spPr>
        <p:txBody>
          <a:bodyPr wrap="none" lIns="91427" tIns="45713" rIns="91427" bIns="45713" rtlCol="0">
            <a:spAutoFit/>
          </a:bodyPr>
          <a:lstStyle/>
          <a:p>
            <a:pPr marL="0" marR="0" lvl="0" indent="0" algn="l" defTabSz="914344"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Redundant node</a:t>
            </a:r>
          </a:p>
        </p:txBody>
      </p:sp>
      <p:sp>
        <p:nvSpPr>
          <p:cNvPr id="246" name="TextBox 245">
            <a:extLst>
              <a:ext uri="{FF2B5EF4-FFF2-40B4-BE49-F238E27FC236}">
                <a16:creationId xmlns:a16="http://schemas.microsoft.com/office/drawing/2014/main" id="{21AC4968-32EA-4D46-BCF3-17FFCCB6BA53}"/>
              </a:ext>
            </a:extLst>
          </p:cNvPr>
          <p:cNvSpPr txBox="1"/>
          <p:nvPr/>
        </p:nvSpPr>
        <p:spPr>
          <a:xfrm>
            <a:off x="6699539" y="1677194"/>
            <a:ext cx="1923064" cy="286218"/>
          </a:xfrm>
          <a:prstGeom prst="rect">
            <a:avLst/>
          </a:prstGeom>
          <a:noFill/>
        </p:spPr>
        <p:txBody>
          <a:bodyPr wrap="none" lIns="91427" tIns="45713" rIns="91427" bIns="45713" rtlCol="0">
            <a:spAutoFit/>
          </a:bodyPr>
          <a:lstStyle/>
          <a:p>
            <a:pPr marL="0" marR="0" lvl="0" indent="0" algn="l" defTabSz="914344"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Active compute node</a:t>
            </a:r>
          </a:p>
        </p:txBody>
      </p:sp>
      <p:sp>
        <p:nvSpPr>
          <p:cNvPr id="247" name="TextBox 246">
            <a:extLst>
              <a:ext uri="{FF2B5EF4-FFF2-40B4-BE49-F238E27FC236}">
                <a16:creationId xmlns:a16="http://schemas.microsoft.com/office/drawing/2014/main" id="{893184E9-4F85-4223-A116-1A18E5374356}"/>
              </a:ext>
            </a:extLst>
          </p:cNvPr>
          <p:cNvSpPr txBox="1"/>
          <p:nvPr/>
        </p:nvSpPr>
        <p:spPr>
          <a:xfrm>
            <a:off x="6621134" y="5829150"/>
            <a:ext cx="2004625" cy="286218"/>
          </a:xfrm>
          <a:prstGeom prst="rect">
            <a:avLst/>
          </a:prstGeom>
          <a:noFill/>
        </p:spPr>
        <p:txBody>
          <a:bodyPr wrap="none" lIns="91427" tIns="45713" rIns="91427" bIns="45713" rtlCol="0">
            <a:spAutoFit/>
          </a:bodyPr>
          <a:lstStyle/>
          <a:p>
            <a:pPr marL="0" marR="0" lvl="0" indent="0" algn="l" defTabSz="914344"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 storage account</a:t>
            </a:r>
          </a:p>
        </p:txBody>
      </p:sp>
      <p:grpSp>
        <p:nvGrpSpPr>
          <p:cNvPr id="248" name="Group 247">
            <a:extLst>
              <a:ext uri="{FF2B5EF4-FFF2-40B4-BE49-F238E27FC236}">
                <a16:creationId xmlns:a16="http://schemas.microsoft.com/office/drawing/2014/main" id="{CAF8888D-4AF1-4321-ABDD-58E3EF070888}"/>
              </a:ext>
            </a:extLst>
          </p:cNvPr>
          <p:cNvGrpSpPr/>
          <p:nvPr/>
        </p:nvGrpSpPr>
        <p:grpSpPr>
          <a:xfrm>
            <a:off x="6641320" y="3307239"/>
            <a:ext cx="616168" cy="527071"/>
            <a:chOff x="2424279" y="1320237"/>
            <a:chExt cx="4696411" cy="4187931"/>
          </a:xfrm>
        </p:grpSpPr>
        <p:sp>
          <p:nvSpPr>
            <p:cNvPr id="249" name="Hexagon 248">
              <a:extLst>
                <a:ext uri="{FF2B5EF4-FFF2-40B4-BE49-F238E27FC236}">
                  <a16:creationId xmlns:a16="http://schemas.microsoft.com/office/drawing/2014/main" id="{AB89E1F6-4542-4EC6-A7FC-BCF9F6592C3D}"/>
                </a:ext>
              </a:extLst>
            </p:cNvPr>
            <p:cNvSpPr/>
            <p:nvPr/>
          </p:nvSpPr>
          <p:spPr bwMode="auto">
            <a:xfrm>
              <a:off x="2424279" y="1320237"/>
              <a:ext cx="4696411" cy="4187931"/>
            </a:xfrm>
            <a:prstGeom prst="hexagon">
              <a:avLst/>
            </a:prstGeom>
            <a:noFill/>
            <a:ln w="12700"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105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0" name="Snip Single Corner Rectangle 26">
              <a:extLst>
                <a:ext uri="{FF2B5EF4-FFF2-40B4-BE49-F238E27FC236}">
                  <a16:creationId xmlns:a16="http://schemas.microsoft.com/office/drawing/2014/main" id="{673406FB-A357-4595-9CD5-F7DA538E3F47}"/>
                </a:ext>
              </a:extLst>
            </p:cNvPr>
            <p:cNvSpPr/>
            <p:nvPr/>
          </p:nvSpPr>
          <p:spPr bwMode="auto">
            <a:xfrm>
              <a:off x="3677769" y="2145066"/>
              <a:ext cx="2316908" cy="2449237"/>
            </a:xfrm>
            <a:prstGeom prst="snip1Rect">
              <a:avLst>
                <a:gd name="adj" fmla="val 28736"/>
              </a:avLst>
            </a:prstGeom>
            <a:noFill/>
            <a:ln w="12700"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91427" rIns="0" bIns="91427" numCol="1" spcCol="0" rtlCol="0" fromWordArt="0" anchor="ctr" anchorCtr="1"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251" name="Group 250">
              <a:extLst>
                <a:ext uri="{FF2B5EF4-FFF2-40B4-BE49-F238E27FC236}">
                  <a16:creationId xmlns:a16="http://schemas.microsoft.com/office/drawing/2014/main" id="{B4FD168F-D832-4A87-9C95-E6194D8934FD}"/>
                </a:ext>
              </a:extLst>
            </p:cNvPr>
            <p:cNvGrpSpPr/>
            <p:nvPr/>
          </p:nvGrpSpPr>
          <p:grpSpPr>
            <a:xfrm>
              <a:off x="4271147" y="2716509"/>
              <a:ext cx="790232" cy="1472559"/>
              <a:chOff x="4917030" y="1019829"/>
              <a:chExt cx="123056" cy="229308"/>
            </a:xfrm>
          </p:grpSpPr>
          <p:sp>
            <p:nvSpPr>
              <p:cNvPr id="253" name="Freeform: Shape 252">
                <a:extLst>
                  <a:ext uri="{FF2B5EF4-FFF2-40B4-BE49-F238E27FC236}">
                    <a16:creationId xmlns:a16="http://schemas.microsoft.com/office/drawing/2014/main" id="{B086B30D-FE02-4B72-B8A0-A9627F74E19A}"/>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cap="flat" cmpd="sng" algn="ctr">
                <a:solidFill>
                  <a:srgbClr val="FFFFFF"/>
                </a:solidFill>
                <a:prstDash val="solid"/>
                <a:bevel/>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4" name="Freeform: Shape 253">
                <a:extLst>
                  <a:ext uri="{FF2B5EF4-FFF2-40B4-BE49-F238E27FC236}">
                    <a16:creationId xmlns:a16="http://schemas.microsoft.com/office/drawing/2014/main" id="{3289518D-1DDE-4140-BA0B-16A7FFD13A0D}"/>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cap="flat" cmpd="sng" algn="ctr">
                <a:solidFill>
                  <a:srgbClr val="FFFFFF"/>
                </a:solidFill>
                <a:prstDash val="solid"/>
                <a:bevel/>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5" name="Freeform: Shape 254">
                <a:extLst>
                  <a:ext uri="{FF2B5EF4-FFF2-40B4-BE49-F238E27FC236}">
                    <a16:creationId xmlns:a16="http://schemas.microsoft.com/office/drawing/2014/main" id="{7E16AFB6-81C0-47BA-A40C-036E378F1FBA}"/>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cap="flat" cmpd="sng" algn="ctr">
                <a:solidFill>
                  <a:srgbClr val="FFFFFF"/>
                </a:solidFill>
                <a:prstDash val="solid"/>
                <a:bevel/>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6" name="Freeform: Shape 255">
                <a:extLst>
                  <a:ext uri="{FF2B5EF4-FFF2-40B4-BE49-F238E27FC236}">
                    <a16:creationId xmlns:a16="http://schemas.microsoft.com/office/drawing/2014/main" id="{62400A6C-8916-46AE-80FA-1F1229E59488}"/>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cap="flat" cmpd="sng" algn="ctr">
                <a:solidFill>
                  <a:srgbClr val="FFFFFF"/>
                </a:solidFill>
                <a:prstDash val="solid"/>
                <a:bevel/>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52" name="Right Triangle 251">
              <a:extLst>
                <a:ext uri="{FF2B5EF4-FFF2-40B4-BE49-F238E27FC236}">
                  <a16:creationId xmlns:a16="http://schemas.microsoft.com/office/drawing/2014/main" id="{835EDEB4-D6F5-4C85-9F3E-AE995EF46136}"/>
                </a:ext>
              </a:extLst>
            </p:cNvPr>
            <p:cNvSpPr/>
            <p:nvPr/>
          </p:nvSpPr>
          <p:spPr bwMode="auto">
            <a:xfrm>
              <a:off x="5326465" y="2189578"/>
              <a:ext cx="668199" cy="662471"/>
            </a:xfrm>
            <a:prstGeom prst="rtTriangle">
              <a:avLst/>
            </a:prstGeom>
            <a:no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105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57" name="Group 256">
            <a:extLst>
              <a:ext uri="{FF2B5EF4-FFF2-40B4-BE49-F238E27FC236}">
                <a16:creationId xmlns:a16="http://schemas.microsoft.com/office/drawing/2014/main" id="{428188E0-6B24-45C1-B1A7-85182D982069}"/>
              </a:ext>
            </a:extLst>
          </p:cNvPr>
          <p:cNvGrpSpPr/>
          <p:nvPr/>
        </p:nvGrpSpPr>
        <p:grpSpPr>
          <a:xfrm>
            <a:off x="6606495" y="2013009"/>
            <a:ext cx="2038155" cy="897715"/>
            <a:chOff x="6762946" y="1838325"/>
            <a:chExt cx="2038154" cy="897714"/>
          </a:xfrm>
        </p:grpSpPr>
        <p:sp>
          <p:nvSpPr>
            <p:cNvPr id="258" name="Rectangle 257">
              <a:extLst>
                <a:ext uri="{FF2B5EF4-FFF2-40B4-BE49-F238E27FC236}">
                  <a16:creationId xmlns:a16="http://schemas.microsoft.com/office/drawing/2014/main" id="{FF2526E7-23E5-4FCB-AEDF-1C0976FAECAF}"/>
                </a:ext>
              </a:extLst>
            </p:cNvPr>
            <p:cNvSpPr/>
            <p:nvPr/>
          </p:nvSpPr>
          <p:spPr bwMode="auto">
            <a:xfrm>
              <a:off x="6762946" y="1838325"/>
              <a:ext cx="2038154" cy="897714"/>
            </a:xfrm>
            <a:prstGeom prst="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Rectangle: Rounded Corners 258">
              <a:extLst>
                <a:ext uri="{FF2B5EF4-FFF2-40B4-BE49-F238E27FC236}">
                  <a16:creationId xmlns:a16="http://schemas.microsoft.com/office/drawing/2014/main" id="{BC47E38B-D343-476B-B21E-FFE8C27E94A2}"/>
                </a:ext>
              </a:extLst>
            </p:cNvPr>
            <p:cNvSpPr/>
            <p:nvPr/>
          </p:nvSpPr>
          <p:spPr bwMode="auto">
            <a:xfrm>
              <a:off x="7381875" y="1989287"/>
              <a:ext cx="1294776" cy="647019"/>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0" name="Group 259">
              <a:extLst>
                <a:ext uri="{FF2B5EF4-FFF2-40B4-BE49-F238E27FC236}">
                  <a16:creationId xmlns:a16="http://schemas.microsoft.com/office/drawing/2014/main" id="{884A246F-569A-445C-BEB9-5BED49EEA128}"/>
                </a:ext>
              </a:extLst>
            </p:cNvPr>
            <p:cNvGrpSpPr/>
            <p:nvPr/>
          </p:nvGrpSpPr>
          <p:grpSpPr>
            <a:xfrm>
              <a:off x="8044486" y="2040813"/>
              <a:ext cx="556473" cy="560816"/>
              <a:chOff x="4536491" y="2027077"/>
              <a:chExt cx="556480" cy="560817"/>
            </a:xfrm>
          </p:grpSpPr>
          <p:sp>
            <p:nvSpPr>
              <p:cNvPr id="267" name="chip 4">
                <a:extLst>
                  <a:ext uri="{FF2B5EF4-FFF2-40B4-BE49-F238E27FC236}">
                    <a16:creationId xmlns:a16="http://schemas.microsoft.com/office/drawing/2014/main" id="{BE19898D-37C4-47AF-8A35-A4CC5B920CF2}"/>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8" name="chip 4">
                <a:extLst>
                  <a:ext uri="{FF2B5EF4-FFF2-40B4-BE49-F238E27FC236}">
                    <a16:creationId xmlns:a16="http://schemas.microsoft.com/office/drawing/2014/main" id="{A71DE58E-EDD1-4699-9597-5226A83A748F}"/>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9" name="chip 4">
                <a:extLst>
                  <a:ext uri="{FF2B5EF4-FFF2-40B4-BE49-F238E27FC236}">
                    <a16:creationId xmlns:a16="http://schemas.microsoft.com/office/drawing/2014/main" id="{8BB372CF-FCDD-460F-9A0B-599D3D80F7E2}"/>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0" name="chip 4">
                <a:extLst>
                  <a:ext uri="{FF2B5EF4-FFF2-40B4-BE49-F238E27FC236}">
                    <a16:creationId xmlns:a16="http://schemas.microsoft.com/office/drawing/2014/main" id="{44C52DA8-D94A-4C88-920B-5912EE8266B3}"/>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61" name="Group 260">
              <a:extLst>
                <a:ext uri="{FF2B5EF4-FFF2-40B4-BE49-F238E27FC236}">
                  <a16:creationId xmlns:a16="http://schemas.microsoft.com/office/drawing/2014/main" id="{7AD0FC44-433A-4947-B039-A180A013AB9A}"/>
                </a:ext>
              </a:extLst>
            </p:cNvPr>
            <p:cNvGrpSpPr/>
            <p:nvPr/>
          </p:nvGrpSpPr>
          <p:grpSpPr>
            <a:xfrm>
              <a:off x="7471088" y="2041346"/>
              <a:ext cx="556473" cy="560816"/>
              <a:chOff x="4536491" y="2027077"/>
              <a:chExt cx="556480" cy="560817"/>
            </a:xfrm>
          </p:grpSpPr>
          <p:sp>
            <p:nvSpPr>
              <p:cNvPr id="263" name="chip 4">
                <a:extLst>
                  <a:ext uri="{FF2B5EF4-FFF2-40B4-BE49-F238E27FC236}">
                    <a16:creationId xmlns:a16="http://schemas.microsoft.com/office/drawing/2014/main" id="{63BCFB01-65B2-43FD-BC29-0A024065E886}"/>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4" name="chip 4">
                <a:extLst>
                  <a:ext uri="{FF2B5EF4-FFF2-40B4-BE49-F238E27FC236}">
                    <a16:creationId xmlns:a16="http://schemas.microsoft.com/office/drawing/2014/main" id="{76D4806E-2E14-449A-B3E0-FE080CA30B1A}"/>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5" name="chip 4">
                <a:extLst>
                  <a:ext uri="{FF2B5EF4-FFF2-40B4-BE49-F238E27FC236}">
                    <a16:creationId xmlns:a16="http://schemas.microsoft.com/office/drawing/2014/main" id="{4C16999B-0695-409D-9842-7A33963F16B2}"/>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6" name="chip 4">
                <a:extLst>
                  <a:ext uri="{FF2B5EF4-FFF2-40B4-BE49-F238E27FC236}">
                    <a16:creationId xmlns:a16="http://schemas.microsoft.com/office/drawing/2014/main" id="{9F608A32-33BE-4D0A-9DD5-CFD35A290D02}"/>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62" name="Flowchart: Magnetic Disk 261">
              <a:extLst>
                <a:ext uri="{FF2B5EF4-FFF2-40B4-BE49-F238E27FC236}">
                  <a16:creationId xmlns:a16="http://schemas.microsoft.com/office/drawing/2014/main" id="{31FEF4D0-4C09-434D-B983-4E46AF219286}"/>
                </a:ext>
              </a:extLst>
            </p:cNvPr>
            <p:cNvSpPr/>
            <p:nvPr/>
          </p:nvSpPr>
          <p:spPr bwMode="auto">
            <a:xfrm>
              <a:off x="6826345" y="2099788"/>
              <a:ext cx="466343" cy="472595"/>
            </a:xfrm>
            <a:prstGeom prst="flowChartMagneticDisk">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1" name="Flowchart: Multidocument 270">
            <a:extLst>
              <a:ext uri="{FF2B5EF4-FFF2-40B4-BE49-F238E27FC236}">
                <a16:creationId xmlns:a16="http://schemas.microsoft.com/office/drawing/2014/main" id="{D268890A-4D04-4410-A81D-E47D9347D7FF}"/>
              </a:ext>
            </a:extLst>
          </p:cNvPr>
          <p:cNvSpPr/>
          <p:nvPr/>
        </p:nvSpPr>
        <p:spPr bwMode="auto">
          <a:xfrm>
            <a:off x="7458546" y="3326290"/>
            <a:ext cx="443319" cy="480359"/>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Flowchart: Multidocument 271">
            <a:extLst>
              <a:ext uri="{FF2B5EF4-FFF2-40B4-BE49-F238E27FC236}">
                <a16:creationId xmlns:a16="http://schemas.microsoft.com/office/drawing/2014/main" id="{F9A40C48-2BE6-42DF-AF16-D1525A90C2AB}"/>
              </a:ext>
            </a:extLst>
          </p:cNvPr>
          <p:cNvSpPr/>
          <p:nvPr/>
        </p:nvSpPr>
        <p:spPr bwMode="auto">
          <a:xfrm>
            <a:off x="8110611" y="3310850"/>
            <a:ext cx="443319" cy="480359"/>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Flowchart: Multidocument 272">
            <a:extLst>
              <a:ext uri="{FF2B5EF4-FFF2-40B4-BE49-F238E27FC236}">
                <a16:creationId xmlns:a16="http://schemas.microsoft.com/office/drawing/2014/main" id="{2391A732-269A-4BAB-A6AB-D6766BA50BEB}"/>
              </a:ext>
            </a:extLst>
          </p:cNvPr>
          <p:cNvSpPr/>
          <p:nvPr/>
        </p:nvSpPr>
        <p:spPr bwMode="auto">
          <a:xfrm>
            <a:off x="7422399" y="3941128"/>
            <a:ext cx="462699" cy="494741"/>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Flowchart: Multidocument 273">
            <a:extLst>
              <a:ext uri="{FF2B5EF4-FFF2-40B4-BE49-F238E27FC236}">
                <a16:creationId xmlns:a16="http://schemas.microsoft.com/office/drawing/2014/main" id="{5CC93AA5-B14E-4682-A734-95902E68FF04}"/>
              </a:ext>
            </a:extLst>
          </p:cNvPr>
          <p:cNvSpPr/>
          <p:nvPr/>
        </p:nvSpPr>
        <p:spPr bwMode="auto">
          <a:xfrm>
            <a:off x="8102474" y="3944387"/>
            <a:ext cx="443319" cy="480359"/>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Flowchart: Multidocument 274">
            <a:extLst>
              <a:ext uri="{FF2B5EF4-FFF2-40B4-BE49-F238E27FC236}">
                <a16:creationId xmlns:a16="http://schemas.microsoft.com/office/drawing/2014/main" id="{43B2BE55-0453-4509-B42B-8E49D8DED2D5}"/>
              </a:ext>
            </a:extLst>
          </p:cNvPr>
          <p:cNvSpPr/>
          <p:nvPr/>
        </p:nvSpPr>
        <p:spPr bwMode="auto">
          <a:xfrm>
            <a:off x="8088595" y="4547006"/>
            <a:ext cx="443319" cy="480359"/>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Flowchart: Multidocument 275">
            <a:extLst>
              <a:ext uri="{FF2B5EF4-FFF2-40B4-BE49-F238E27FC236}">
                <a16:creationId xmlns:a16="http://schemas.microsoft.com/office/drawing/2014/main" id="{422EF6C6-5F33-4625-B7D4-897BEF3F69E3}"/>
              </a:ext>
            </a:extLst>
          </p:cNvPr>
          <p:cNvSpPr/>
          <p:nvPr/>
        </p:nvSpPr>
        <p:spPr bwMode="auto">
          <a:xfrm>
            <a:off x="6747351" y="3938119"/>
            <a:ext cx="443319" cy="480359"/>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Flowchart: Multidocument 276">
            <a:extLst>
              <a:ext uri="{FF2B5EF4-FFF2-40B4-BE49-F238E27FC236}">
                <a16:creationId xmlns:a16="http://schemas.microsoft.com/office/drawing/2014/main" id="{2A184377-4061-4347-B228-AA85724B6E9A}"/>
              </a:ext>
            </a:extLst>
          </p:cNvPr>
          <p:cNvSpPr/>
          <p:nvPr/>
        </p:nvSpPr>
        <p:spPr bwMode="auto">
          <a:xfrm>
            <a:off x="6724971" y="4555274"/>
            <a:ext cx="443319" cy="480359"/>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Flowchart: Multidocument 277">
            <a:extLst>
              <a:ext uri="{FF2B5EF4-FFF2-40B4-BE49-F238E27FC236}">
                <a16:creationId xmlns:a16="http://schemas.microsoft.com/office/drawing/2014/main" id="{832C9CBE-40A3-4BE9-8C32-121E36D95F3F}"/>
              </a:ext>
            </a:extLst>
          </p:cNvPr>
          <p:cNvSpPr/>
          <p:nvPr/>
        </p:nvSpPr>
        <p:spPr bwMode="auto">
          <a:xfrm>
            <a:off x="7392099" y="4583789"/>
            <a:ext cx="462699" cy="480360"/>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Flowchart: Multidocument 278">
            <a:extLst>
              <a:ext uri="{FF2B5EF4-FFF2-40B4-BE49-F238E27FC236}">
                <a16:creationId xmlns:a16="http://schemas.microsoft.com/office/drawing/2014/main" id="{85418AAC-C535-4CEA-93BE-6509850F0DF6}"/>
              </a:ext>
            </a:extLst>
          </p:cNvPr>
          <p:cNvSpPr/>
          <p:nvPr/>
        </p:nvSpPr>
        <p:spPr bwMode="auto">
          <a:xfrm>
            <a:off x="6699539" y="5184165"/>
            <a:ext cx="462699" cy="480360"/>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Flowchart: Multidocument 279">
            <a:extLst>
              <a:ext uri="{FF2B5EF4-FFF2-40B4-BE49-F238E27FC236}">
                <a16:creationId xmlns:a16="http://schemas.microsoft.com/office/drawing/2014/main" id="{7A9E28CC-C0FF-48A0-83E4-1E147A89EEE3}"/>
              </a:ext>
            </a:extLst>
          </p:cNvPr>
          <p:cNvSpPr/>
          <p:nvPr/>
        </p:nvSpPr>
        <p:spPr bwMode="auto">
          <a:xfrm>
            <a:off x="7365879" y="5184165"/>
            <a:ext cx="462699" cy="480360"/>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1" name="Flowchart: Multidocument 280">
            <a:extLst>
              <a:ext uri="{FF2B5EF4-FFF2-40B4-BE49-F238E27FC236}">
                <a16:creationId xmlns:a16="http://schemas.microsoft.com/office/drawing/2014/main" id="{B451CEF9-B32C-4F30-812F-4E9EF71306CB}"/>
              </a:ext>
            </a:extLst>
          </p:cNvPr>
          <p:cNvSpPr/>
          <p:nvPr/>
        </p:nvSpPr>
        <p:spPr bwMode="auto">
          <a:xfrm>
            <a:off x="8069215" y="5198475"/>
            <a:ext cx="462699" cy="480360"/>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2" name="Group 281">
            <a:extLst>
              <a:ext uri="{FF2B5EF4-FFF2-40B4-BE49-F238E27FC236}">
                <a16:creationId xmlns:a16="http://schemas.microsoft.com/office/drawing/2014/main" id="{BEBDAA8E-719A-4214-B13F-3BF7F809EC82}"/>
              </a:ext>
            </a:extLst>
          </p:cNvPr>
          <p:cNvGrpSpPr/>
          <p:nvPr/>
        </p:nvGrpSpPr>
        <p:grpSpPr>
          <a:xfrm>
            <a:off x="9815443" y="3778887"/>
            <a:ext cx="1466655" cy="897715"/>
            <a:chOff x="9295580" y="1864127"/>
            <a:chExt cx="1466654" cy="897714"/>
          </a:xfrm>
        </p:grpSpPr>
        <p:sp>
          <p:nvSpPr>
            <p:cNvPr id="283" name="Rectangle 282">
              <a:extLst>
                <a:ext uri="{FF2B5EF4-FFF2-40B4-BE49-F238E27FC236}">
                  <a16:creationId xmlns:a16="http://schemas.microsoft.com/office/drawing/2014/main" id="{EDB7B971-EAD5-435D-917C-1A8A7C3AFD59}"/>
                </a:ext>
              </a:extLst>
            </p:cNvPr>
            <p:cNvSpPr/>
            <p:nvPr/>
          </p:nvSpPr>
          <p:spPr bwMode="auto">
            <a:xfrm>
              <a:off x="9295580" y="1864127"/>
              <a:ext cx="1466654" cy="897714"/>
            </a:xfrm>
            <a:prstGeom prst="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4" name="Rectangle: Rounded Corners 283">
              <a:extLst>
                <a:ext uri="{FF2B5EF4-FFF2-40B4-BE49-F238E27FC236}">
                  <a16:creationId xmlns:a16="http://schemas.microsoft.com/office/drawing/2014/main" id="{A32EB1FC-57A8-4B2F-898A-B8B63C353D3B}"/>
                </a:ext>
              </a:extLst>
            </p:cNvPr>
            <p:cNvSpPr/>
            <p:nvPr/>
          </p:nvSpPr>
          <p:spPr bwMode="auto">
            <a:xfrm>
              <a:off x="9934575" y="2008337"/>
              <a:ext cx="711563" cy="647019"/>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5" name="Group 284">
              <a:extLst>
                <a:ext uri="{FF2B5EF4-FFF2-40B4-BE49-F238E27FC236}">
                  <a16:creationId xmlns:a16="http://schemas.microsoft.com/office/drawing/2014/main" id="{2AD7552B-4ADD-491C-9D3E-0CD900D217A7}"/>
                </a:ext>
              </a:extLst>
            </p:cNvPr>
            <p:cNvGrpSpPr/>
            <p:nvPr/>
          </p:nvGrpSpPr>
          <p:grpSpPr>
            <a:xfrm>
              <a:off x="10023788" y="2060396"/>
              <a:ext cx="556473" cy="560816"/>
              <a:chOff x="4536491" y="2027077"/>
              <a:chExt cx="556480" cy="560817"/>
            </a:xfrm>
          </p:grpSpPr>
          <p:sp>
            <p:nvSpPr>
              <p:cNvPr id="287" name="chip 4">
                <a:extLst>
                  <a:ext uri="{FF2B5EF4-FFF2-40B4-BE49-F238E27FC236}">
                    <a16:creationId xmlns:a16="http://schemas.microsoft.com/office/drawing/2014/main" id="{82A16E97-EB7E-480B-B679-42FFFB07C179}"/>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8" name="chip 4">
                <a:extLst>
                  <a:ext uri="{FF2B5EF4-FFF2-40B4-BE49-F238E27FC236}">
                    <a16:creationId xmlns:a16="http://schemas.microsoft.com/office/drawing/2014/main" id="{CFFB657E-FA81-49CF-9AD4-0A967C436110}"/>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9" name="chip 4">
                <a:extLst>
                  <a:ext uri="{FF2B5EF4-FFF2-40B4-BE49-F238E27FC236}">
                    <a16:creationId xmlns:a16="http://schemas.microsoft.com/office/drawing/2014/main" id="{122C0547-3DC9-4425-BFAB-33ECA06A7EC6}"/>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0" name="chip 4">
                <a:extLst>
                  <a:ext uri="{FF2B5EF4-FFF2-40B4-BE49-F238E27FC236}">
                    <a16:creationId xmlns:a16="http://schemas.microsoft.com/office/drawing/2014/main" id="{90A31DD9-1F89-4CA0-9289-D3F662386234}"/>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86" name="Flowchart: Magnetic Disk 285">
              <a:extLst>
                <a:ext uri="{FF2B5EF4-FFF2-40B4-BE49-F238E27FC236}">
                  <a16:creationId xmlns:a16="http://schemas.microsoft.com/office/drawing/2014/main" id="{8161F4A6-EDA3-4527-B955-A975572D56BF}"/>
                </a:ext>
              </a:extLst>
            </p:cNvPr>
            <p:cNvSpPr/>
            <p:nvPr/>
          </p:nvSpPr>
          <p:spPr bwMode="auto">
            <a:xfrm>
              <a:off x="9379045" y="2118838"/>
              <a:ext cx="466343" cy="472595"/>
            </a:xfrm>
            <a:prstGeom prst="flowChartMagneticDisk">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91" name="Group 290">
            <a:extLst>
              <a:ext uri="{FF2B5EF4-FFF2-40B4-BE49-F238E27FC236}">
                <a16:creationId xmlns:a16="http://schemas.microsoft.com/office/drawing/2014/main" id="{D580971A-1EB8-47C8-9B2E-ECD76A455845}"/>
              </a:ext>
            </a:extLst>
          </p:cNvPr>
          <p:cNvGrpSpPr/>
          <p:nvPr/>
        </p:nvGrpSpPr>
        <p:grpSpPr>
          <a:xfrm>
            <a:off x="9574169" y="2013009"/>
            <a:ext cx="2038155" cy="897715"/>
            <a:chOff x="6762946" y="1838325"/>
            <a:chExt cx="2038154" cy="897714"/>
          </a:xfrm>
        </p:grpSpPr>
        <p:sp>
          <p:nvSpPr>
            <p:cNvPr id="292" name="Rectangle 291">
              <a:extLst>
                <a:ext uri="{FF2B5EF4-FFF2-40B4-BE49-F238E27FC236}">
                  <a16:creationId xmlns:a16="http://schemas.microsoft.com/office/drawing/2014/main" id="{AC514508-1914-4D66-829F-EA7F3082C1DF}"/>
                </a:ext>
              </a:extLst>
            </p:cNvPr>
            <p:cNvSpPr/>
            <p:nvPr/>
          </p:nvSpPr>
          <p:spPr bwMode="auto">
            <a:xfrm>
              <a:off x="6762946" y="1838325"/>
              <a:ext cx="2038154" cy="897714"/>
            </a:xfrm>
            <a:prstGeom prst="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Rectangle: Rounded Corners 292">
              <a:extLst>
                <a:ext uri="{FF2B5EF4-FFF2-40B4-BE49-F238E27FC236}">
                  <a16:creationId xmlns:a16="http://schemas.microsoft.com/office/drawing/2014/main" id="{87443ECF-36FD-4FC0-858F-DF925130F8C2}"/>
                </a:ext>
              </a:extLst>
            </p:cNvPr>
            <p:cNvSpPr/>
            <p:nvPr/>
          </p:nvSpPr>
          <p:spPr bwMode="auto">
            <a:xfrm>
              <a:off x="7381875" y="1989287"/>
              <a:ext cx="1294776" cy="647019"/>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4" name="Group 293">
              <a:extLst>
                <a:ext uri="{FF2B5EF4-FFF2-40B4-BE49-F238E27FC236}">
                  <a16:creationId xmlns:a16="http://schemas.microsoft.com/office/drawing/2014/main" id="{85A9ED61-DEED-4133-BE79-3CE2147A2D87}"/>
                </a:ext>
              </a:extLst>
            </p:cNvPr>
            <p:cNvGrpSpPr/>
            <p:nvPr/>
          </p:nvGrpSpPr>
          <p:grpSpPr>
            <a:xfrm>
              <a:off x="8044486" y="2040813"/>
              <a:ext cx="556473" cy="560816"/>
              <a:chOff x="4536491" y="2027077"/>
              <a:chExt cx="556480" cy="560817"/>
            </a:xfrm>
          </p:grpSpPr>
          <p:sp>
            <p:nvSpPr>
              <p:cNvPr id="301" name="chip 4">
                <a:extLst>
                  <a:ext uri="{FF2B5EF4-FFF2-40B4-BE49-F238E27FC236}">
                    <a16:creationId xmlns:a16="http://schemas.microsoft.com/office/drawing/2014/main" id="{96B06579-CD83-4C81-8C1F-D0E0C656D3F0}"/>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2" name="chip 4">
                <a:extLst>
                  <a:ext uri="{FF2B5EF4-FFF2-40B4-BE49-F238E27FC236}">
                    <a16:creationId xmlns:a16="http://schemas.microsoft.com/office/drawing/2014/main" id="{135B73E1-EFE3-4C5B-9ED7-E4E3E57BC0BA}"/>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3" name="chip 4">
                <a:extLst>
                  <a:ext uri="{FF2B5EF4-FFF2-40B4-BE49-F238E27FC236}">
                    <a16:creationId xmlns:a16="http://schemas.microsoft.com/office/drawing/2014/main" id="{65C596C1-F918-4302-B7E2-32A9DC4F206B}"/>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4" name="chip 4">
                <a:extLst>
                  <a:ext uri="{FF2B5EF4-FFF2-40B4-BE49-F238E27FC236}">
                    <a16:creationId xmlns:a16="http://schemas.microsoft.com/office/drawing/2014/main" id="{3EC30C59-B2CC-4588-AC12-C8719FACDB2E}"/>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95" name="Group 294">
              <a:extLst>
                <a:ext uri="{FF2B5EF4-FFF2-40B4-BE49-F238E27FC236}">
                  <a16:creationId xmlns:a16="http://schemas.microsoft.com/office/drawing/2014/main" id="{95A122C4-8E2A-4238-A427-27FEE87565A2}"/>
                </a:ext>
              </a:extLst>
            </p:cNvPr>
            <p:cNvGrpSpPr/>
            <p:nvPr/>
          </p:nvGrpSpPr>
          <p:grpSpPr>
            <a:xfrm>
              <a:off x="7471088" y="2041346"/>
              <a:ext cx="556473" cy="560816"/>
              <a:chOff x="4536491" y="2027077"/>
              <a:chExt cx="556480" cy="560817"/>
            </a:xfrm>
          </p:grpSpPr>
          <p:sp>
            <p:nvSpPr>
              <p:cNvPr id="297" name="chip 4">
                <a:extLst>
                  <a:ext uri="{FF2B5EF4-FFF2-40B4-BE49-F238E27FC236}">
                    <a16:creationId xmlns:a16="http://schemas.microsoft.com/office/drawing/2014/main" id="{B846FE36-5564-4368-B5E0-E564A7CA15FF}"/>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8" name="chip 4">
                <a:extLst>
                  <a:ext uri="{FF2B5EF4-FFF2-40B4-BE49-F238E27FC236}">
                    <a16:creationId xmlns:a16="http://schemas.microsoft.com/office/drawing/2014/main" id="{C9C79852-5CEC-41D8-B217-AF02F2416EEB}"/>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9" name="chip 4">
                <a:extLst>
                  <a:ext uri="{FF2B5EF4-FFF2-40B4-BE49-F238E27FC236}">
                    <a16:creationId xmlns:a16="http://schemas.microsoft.com/office/drawing/2014/main" id="{E77B19A2-4249-473C-B9CE-5E7A92187C14}"/>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0" name="chip 4">
                <a:extLst>
                  <a:ext uri="{FF2B5EF4-FFF2-40B4-BE49-F238E27FC236}">
                    <a16:creationId xmlns:a16="http://schemas.microsoft.com/office/drawing/2014/main" id="{FF647933-0621-4CCF-B21F-B3430BF29543}"/>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96" name="Flowchart: Magnetic Disk 295">
              <a:extLst>
                <a:ext uri="{FF2B5EF4-FFF2-40B4-BE49-F238E27FC236}">
                  <a16:creationId xmlns:a16="http://schemas.microsoft.com/office/drawing/2014/main" id="{453B74D0-2A3B-4BD3-9726-31398657B24D}"/>
                </a:ext>
              </a:extLst>
            </p:cNvPr>
            <p:cNvSpPr/>
            <p:nvPr/>
          </p:nvSpPr>
          <p:spPr bwMode="auto">
            <a:xfrm>
              <a:off x="6826345" y="2099788"/>
              <a:ext cx="466343" cy="472595"/>
            </a:xfrm>
            <a:prstGeom prst="flowChartMagneticDisk">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05" name="Group 304">
            <a:extLst>
              <a:ext uri="{FF2B5EF4-FFF2-40B4-BE49-F238E27FC236}">
                <a16:creationId xmlns:a16="http://schemas.microsoft.com/office/drawing/2014/main" id="{F5522D5C-FEBD-456E-9B29-9A3EDAF88A34}"/>
              </a:ext>
            </a:extLst>
          </p:cNvPr>
          <p:cNvGrpSpPr/>
          <p:nvPr/>
        </p:nvGrpSpPr>
        <p:grpSpPr>
          <a:xfrm>
            <a:off x="9574169" y="2014160"/>
            <a:ext cx="2038155" cy="897715"/>
            <a:chOff x="6762946" y="1838325"/>
            <a:chExt cx="2038154" cy="897714"/>
          </a:xfrm>
        </p:grpSpPr>
        <p:sp>
          <p:nvSpPr>
            <p:cNvPr id="306" name="Rectangle 305">
              <a:extLst>
                <a:ext uri="{FF2B5EF4-FFF2-40B4-BE49-F238E27FC236}">
                  <a16:creationId xmlns:a16="http://schemas.microsoft.com/office/drawing/2014/main" id="{FE44D4BE-F46B-4187-8805-BE78155A1926}"/>
                </a:ext>
              </a:extLst>
            </p:cNvPr>
            <p:cNvSpPr/>
            <p:nvPr/>
          </p:nvSpPr>
          <p:spPr bwMode="auto">
            <a:xfrm>
              <a:off x="6762946" y="1838325"/>
              <a:ext cx="2038154" cy="897714"/>
            </a:xfrm>
            <a:prstGeom prst="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7" name="Rectangle: Rounded Corners 306">
              <a:extLst>
                <a:ext uri="{FF2B5EF4-FFF2-40B4-BE49-F238E27FC236}">
                  <a16:creationId xmlns:a16="http://schemas.microsoft.com/office/drawing/2014/main" id="{77EF9EF8-2B00-4BFA-A630-E0ED2DC578EC}"/>
                </a:ext>
              </a:extLst>
            </p:cNvPr>
            <p:cNvSpPr/>
            <p:nvPr/>
          </p:nvSpPr>
          <p:spPr bwMode="auto">
            <a:xfrm>
              <a:off x="7381875" y="1989287"/>
              <a:ext cx="1294776" cy="647019"/>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8" name="Group 307">
              <a:extLst>
                <a:ext uri="{FF2B5EF4-FFF2-40B4-BE49-F238E27FC236}">
                  <a16:creationId xmlns:a16="http://schemas.microsoft.com/office/drawing/2014/main" id="{3A3FFA1E-7BE6-464D-BDA6-EE0ADE82B979}"/>
                </a:ext>
              </a:extLst>
            </p:cNvPr>
            <p:cNvGrpSpPr/>
            <p:nvPr/>
          </p:nvGrpSpPr>
          <p:grpSpPr>
            <a:xfrm>
              <a:off x="8044486" y="2040813"/>
              <a:ext cx="556473" cy="560816"/>
              <a:chOff x="4536491" y="2027077"/>
              <a:chExt cx="556480" cy="560817"/>
            </a:xfrm>
          </p:grpSpPr>
          <p:sp>
            <p:nvSpPr>
              <p:cNvPr id="315" name="chip 4">
                <a:extLst>
                  <a:ext uri="{FF2B5EF4-FFF2-40B4-BE49-F238E27FC236}">
                    <a16:creationId xmlns:a16="http://schemas.microsoft.com/office/drawing/2014/main" id="{A709B547-BC8A-4D5D-870F-979B1D7A3D65}"/>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6" name="chip 4">
                <a:extLst>
                  <a:ext uri="{FF2B5EF4-FFF2-40B4-BE49-F238E27FC236}">
                    <a16:creationId xmlns:a16="http://schemas.microsoft.com/office/drawing/2014/main" id="{E438AFB7-F577-465D-9E6C-18C3FF2C3387}"/>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7" name="chip 4">
                <a:extLst>
                  <a:ext uri="{FF2B5EF4-FFF2-40B4-BE49-F238E27FC236}">
                    <a16:creationId xmlns:a16="http://schemas.microsoft.com/office/drawing/2014/main" id="{E9735BF0-986C-42F2-AE7D-F8FE56E2055B}"/>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8" name="chip 4">
                <a:extLst>
                  <a:ext uri="{FF2B5EF4-FFF2-40B4-BE49-F238E27FC236}">
                    <a16:creationId xmlns:a16="http://schemas.microsoft.com/office/drawing/2014/main" id="{D37D6C3E-F2A3-48AD-8AF1-8E7D162D605B}"/>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09" name="Group 308">
              <a:extLst>
                <a:ext uri="{FF2B5EF4-FFF2-40B4-BE49-F238E27FC236}">
                  <a16:creationId xmlns:a16="http://schemas.microsoft.com/office/drawing/2014/main" id="{4E54CFAF-E906-4AA8-A179-51E473CF3F94}"/>
                </a:ext>
              </a:extLst>
            </p:cNvPr>
            <p:cNvGrpSpPr/>
            <p:nvPr/>
          </p:nvGrpSpPr>
          <p:grpSpPr>
            <a:xfrm>
              <a:off x="7471088" y="2041346"/>
              <a:ext cx="556473" cy="560816"/>
              <a:chOff x="4536491" y="2027077"/>
              <a:chExt cx="556480" cy="560817"/>
            </a:xfrm>
          </p:grpSpPr>
          <p:sp>
            <p:nvSpPr>
              <p:cNvPr id="311" name="chip 4">
                <a:extLst>
                  <a:ext uri="{FF2B5EF4-FFF2-40B4-BE49-F238E27FC236}">
                    <a16:creationId xmlns:a16="http://schemas.microsoft.com/office/drawing/2014/main" id="{B51B44F2-256C-4B47-A6D5-72AE19FD5F63}"/>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2" name="chip 4">
                <a:extLst>
                  <a:ext uri="{FF2B5EF4-FFF2-40B4-BE49-F238E27FC236}">
                    <a16:creationId xmlns:a16="http://schemas.microsoft.com/office/drawing/2014/main" id="{5197E39B-61F5-4F0E-ABC1-7CF06CC664D0}"/>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3" name="chip 4">
                <a:extLst>
                  <a:ext uri="{FF2B5EF4-FFF2-40B4-BE49-F238E27FC236}">
                    <a16:creationId xmlns:a16="http://schemas.microsoft.com/office/drawing/2014/main" id="{DA67AD3A-67E9-4A5E-8CC5-8939AD153EAD}"/>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4" name="chip 4">
                <a:extLst>
                  <a:ext uri="{FF2B5EF4-FFF2-40B4-BE49-F238E27FC236}">
                    <a16:creationId xmlns:a16="http://schemas.microsoft.com/office/drawing/2014/main" id="{F17DA379-D7E0-439A-841F-558E8AE3E62E}"/>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310" name="Flowchart: Magnetic Disk 309">
              <a:extLst>
                <a:ext uri="{FF2B5EF4-FFF2-40B4-BE49-F238E27FC236}">
                  <a16:creationId xmlns:a16="http://schemas.microsoft.com/office/drawing/2014/main" id="{12B92B02-4649-400C-9817-463C4886930A}"/>
                </a:ext>
              </a:extLst>
            </p:cNvPr>
            <p:cNvSpPr/>
            <p:nvPr/>
          </p:nvSpPr>
          <p:spPr bwMode="auto">
            <a:xfrm>
              <a:off x="6826345" y="2099788"/>
              <a:ext cx="466343" cy="472595"/>
            </a:xfrm>
            <a:prstGeom prst="flowChartMagneticDisk">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19" name="Group 318">
            <a:extLst>
              <a:ext uri="{FF2B5EF4-FFF2-40B4-BE49-F238E27FC236}">
                <a16:creationId xmlns:a16="http://schemas.microsoft.com/office/drawing/2014/main" id="{78D43871-4B73-45FD-AEDC-1497F16EE696}"/>
              </a:ext>
            </a:extLst>
          </p:cNvPr>
          <p:cNvGrpSpPr/>
          <p:nvPr/>
        </p:nvGrpSpPr>
        <p:grpSpPr>
          <a:xfrm>
            <a:off x="5656621" y="1367870"/>
            <a:ext cx="919753" cy="1062911"/>
            <a:chOff x="4064268" y="5053939"/>
            <a:chExt cx="1474485" cy="1595066"/>
          </a:xfrm>
        </p:grpSpPr>
        <p:sp>
          <p:nvSpPr>
            <p:cNvPr id="320" name="Cylinder 319">
              <a:extLst>
                <a:ext uri="{FF2B5EF4-FFF2-40B4-BE49-F238E27FC236}">
                  <a16:creationId xmlns:a16="http://schemas.microsoft.com/office/drawing/2014/main" id="{C0CDDBDF-C58A-4C30-98AF-B197B4DDFEFE}"/>
                </a:ext>
              </a:extLst>
            </p:cNvPr>
            <p:cNvSpPr/>
            <p:nvPr/>
          </p:nvSpPr>
          <p:spPr bwMode="auto">
            <a:xfrm>
              <a:off x="4064268" y="5053939"/>
              <a:ext cx="1043831" cy="1371349"/>
            </a:xfrm>
            <a:prstGeom prst="can">
              <a:avLst>
                <a:gd name="adj" fmla="val 39530"/>
              </a:avLst>
            </a:prstGeom>
            <a:solidFill>
              <a:srgbClr val="E6E6E6"/>
            </a:solidFill>
            <a:ln w="12700" cap="flat"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1" name="Freeform 146">
              <a:extLst>
                <a:ext uri="{FF2B5EF4-FFF2-40B4-BE49-F238E27FC236}">
                  <a16:creationId xmlns:a16="http://schemas.microsoft.com/office/drawing/2014/main" id="{A8F9F044-6551-4A6C-A35F-83E0F33400DF}"/>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0000"/>
            </a:solidFill>
            <a:ln w="12700" cap="flat"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322" name="TextBox 321">
            <a:extLst>
              <a:ext uri="{FF2B5EF4-FFF2-40B4-BE49-F238E27FC236}">
                <a16:creationId xmlns:a16="http://schemas.microsoft.com/office/drawing/2014/main" id="{B5D51518-0EAC-4EBF-A365-2C934C346B7D}"/>
              </a:ext>
            </a:extLst>
          </p:cNvPr>
          <p:cNvSpPr txBox="1"/>
          <p:nvPr/>
        </p:nvSpPr>
        <p:spPr>
          <a:xfrm>
            <a:off x="9924826" y="4820813"/>
            <a:ext cx="1175295" cy="286218"/>
          </a:xfrm>
          <a:prstGeom prst="rect">
            <a:avLst/>
          </a:prstGeom>
          <a:noFill/>
        </p:spPr>
        <p:txBody>
          <a:bodyPr wrap="none" lIns="91427" tIns="45713" rIns="91427" bIns="45713" rtlCol="0">
            <a:spAutoFit/>
          </a:bodyPr>
          <a:lstStyle/>
          <a:p>
            <a:pPr marL="0" marR="0" lvl="0" indent="0" algn="l" defTabSz="914344"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Scaled node</a:t>
            </a:r>
          </a:p>
        </p:txBody>
      </p:sp>
      <p:sp>
        <p:nvSpPr>
          <p:cNvPr id="324" name="Text Placeholder 4">
            <a:extLst>
              <a:ext uri="{FF2B5EF4-FFF2-40B4-BE49-F238E27FC236}">
                <a16:creationId xmlns:a16="http://schemas.microsoft.com/office/drawing/2014/main" id="{01B60A51-C3C9-4EC7-85A4-F469779A7AA8}"/>
              </a:ext>
            </a:extLst>
          </p:cNvPr>
          <p:cNvSpPr txBox="1">
            <a:spLocks/>
          </p:cNvSpPr>
          <p:nvPr/>
        </p:nvSpPr>
        <p:spPr>
          <a:xfrm>
            <a:off x="1" y="1608334"/>
            <a:ext cx="5357284" cy="1809828"/>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67" b="0" i="0" u="none" strike="noStrike" kern="1200" cap="none" spc="0" normalizeH="0" baseline="0" noProof="0">
                <a:ln>
                  <a:noFill/>
                </a:ln>
                <a:solidFill>
                  <a:srgbClr val="000000"/>
                </a:solidFill>
                <a:effectLst/>
                <a:uLnTx/>
                <a:uFillTx/>
                <a:latin typeface="Arial"/>
                <a:cs typeface="Arial"/>
                <a:sym typeface="Arial"/>
              </a:rPr>
              <a:t>Cloud Database Architecture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67" b="0" i="0" u="none" strike="noStrike" kern="1200" cap="none" spc="0" normalizeH="0" baseline="0" noProof="0">
                <a:ln>
                  <a:noFill/>
                </a:ln>
                <a:solidFill>
                  <a:srgbClr val="000000"/>
                </a:solidFill>
                <a:effectLst/>
                <a:uLnTx/>
                <a:uFillTx/>
                <a:latin typeface="Arial"/>
                <a:cs typeface="Arial"/>
                <a:sym typeface="Arial"/>
              </a:rPr>
              <a:t>Separation of compute and storage</a:t>
            </a:r>
          </a:p>
          <a:p>
            <a:pPr marL="45720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67" b="0" i="0" u="none" strike="noStrike" kern="1200" cap="none" spc="0" normalizeH="0" baseline="0" noProof="0">
                <a:ln>
                  <a:noFill/>
                </a:ln>
                <a:solidFill>
                  <a:srgbClr val="000000"/>
                </a:solidFill>
                <a:effectLst/>
                <a:uLnTx/>
                <a:uFillTx/>
                <a:latin typeface="Arial"/>
                <a:cs typeface="Arial"/>
                <a:sym typeface="Arial"/>
              </a:rPr>
              <a:t>Stateless compute VM</a:t>
            </a:r>
          </a:p>
          <a:p>
            <a:pPr marL="380990" marR="0" lvl="0" indent="-380990" algn="l" defTabSz="914400" rtl="0" eaLnBrk="1" fontAlgn="auto" latinLnBrk="0" hangingPunct="1">
              <a:lnSpc>
                <a:spcPct val="100000"/>
              </a:lnSpc>
              <a:spcBef>
                <a:spcPts val="0"/>
              </a:spcBef>
              <a:spcAft>
                <a:spcPts val="0"/>
              </a:spcAft>
              <a:buClr>
                <a:srgbClr val="000000"/>
              </a:buClr>
              <a:buSzTx/>
              <a:buFontTx/>
              <a:buChar char="-"/>
              <a:tabLst/>
              <a:defRPr/>
            </a:pPr>
            <a:r>
              <a:rPr kumimoji="0" lang="en-US" sz="1867" b="0" i="0" u="none" strike="noStrike" kern="1200" cap="none" spc="0" normalizeH="0" baseline="0" noProof="0" err="1">
                <a:ln>
                  <a:noFill/>
                </a:ln>
                <a:solidFill>
                  <a:srgbClr val="000000"/>
                </a:solidFill>
                <a:effectLst/>
                <a:uLnTx/>
                <a:uFillTx/>
                <a:latin typeface="Arial"/>
                <a:cs typeface="Arial"/>
                <a:sym typeface="Arial"/>
              </a:rPr>
              <a:t>TempDB</a:t>
            </a:r>
            <a:r>
              <a:rPr kumimoji="0" lang="en-US" sz="1867" b="0" i="0" u="none" strike="noStrike" kern="1200" cap="none" spc="0" normalizeH="0" baseline="0" noProof="0">
                <a:ln>
                  <a:noFill/>
                </a:ln>
                <a:solidFill>
                  <a:srgbClr val="000000"/>
                </a:solidFill>
                <a:effectLst/>
                <a:uLnTx/>
                <a:uFillTx/>
                <a:latin typeface="Arial"/>
                <a:cs typeface="Arial"/>
                <a:sym typeface="Arial"/>
              </a:rPr>
              <a:t> on local SSD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67" b="0" i="0" u="none" strike="noStrike" kern="1200" cap="none" spc="0" normalizeH="0" baseline="0" noProof="0">
                <a:ln>
                  <a:noFill/>
                </a:ln>
                <a:solidFill>
                  <a:srgbClr val="000000"/>
                </a:solidFill>
                <a:effectLst/>
                <a:uLnTx/>
                <a:uFillTx/>
                <a:latin typeface="Arial"/>
                <a:cs typeface="Arial"/>
                <a:sym typeface="Arial"/>
              </a:rPr>
              <a:t>Azure Premium Storage</a:t>
            </a:r>
          </a:p>
          <a:p>
            <a:pPr marL="380990" marR="0" lvl="2" indent="-380990" algn="l" defTabSz="914400" rtl="0" eaLnBrk="1" fontAlgn="auto" latinLnBrk="0" hangingPunct="1">
              <a:lnSpc>
                <a:spcPct val="100000"/>
              </a:lnSpc>
              <a:spcBef>
                <a:spcPts val="0"/>
              </a:spcBef>
              <a:spcAft>
                <a:spcPts val="0"/>
              </a:spcAft>
              <a:buClr>
                <a:srgbClr val="000000"/>
              </a:buClr>
              <a:buSzTx/>
              <a:buFontTx/>
              <a:buChar char="-"/>
              <a:tabLst/>
              <a:defRPr/>
            </a:pPr>
            <a:r>
              <a:rPr kumimoji="0" lang="en-US" sz="1867" b="0" i="0" u="none" strike="noStrike" kern="1200" cap="none" spc="0" normalizeH="0" baseline="0" noProof="0">
                <a:ln>
                  <a:noFill/>
                </a:ln>
                <a:solidFill>
                  <a:srgbClr val="000000"/>
                </a:solidFill>
                <a:effectLst/>
                <a:uLnTx/>
                <a:uFillTx/>
                <a:latin typeface="Arial"/>
                <a:cs typeface="Arial"/>
                <a:sym typeface="Arial"/>
              </a:rPr>
              <a:t>Replicated remote files</a:t>
            </a:r>
          </a:p>
        </p:txBody>
      </p:sp>
      <p:pic>
        <p:nvPicPr>
          <p:cNvPr id="325" name="Graphic 324" descr="Clock">
            <a:extLst>
              <a:ext uri="{FF2B5EF4-FFF2-40B4-BE49-F238E27FC236}">
                <a16:creationId xmlns:a16="http://schemas.microsoft.com/office/drawing/2014/main" id="{FA563627-5119-4430-AFF3-7BC21980DD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5187" y="3455861"/>
            <a:ext cx="914400" cy="914400"/>
          </a:xfrm>
          <a:prstGeom prst="rect">
            <a:avLst/>
          </a:prstGeom>
        </p:spPr>
      </p:pic>
      <p:graphicFrame>
        <p:nvGraphicFramePr>
          <p:cNvPr id="88" name="Table 3">
            <a:extLst>
              <a:ext uri="{FF2B5EF4-FFF2-40B4-BE49-F238E27FC236}">
                <a16:creationId xmlns:a16="http://schemas.microsoft.com/office/drawing/2014/main" id="{E22BCD17-DF32-4DCB-ADA3-170FC90A42E2}"/>
              </a:ext>
            </a:extLst>
          </p:cNvPr>
          <p:cNvGraphicFramePr>
            <a:graphicFrameLocks noGrp="1"/>
          </p:cNvGraphicFramePr>
          <p:nvPr/>
        </p:nvGraphicFramePr>
        <p:xfrm>
          <a:off x="76601" y="3368623"/>
          <a:ext cx="3563212" cy="2194560"/>
        </p:xfrm>
        <a:graphic>
          <a:graphicData uri="http://schemas.openxmlformats.org/drawingml/2006/table">
            <a:tbl>
              <a:tblPr firstRow="1" bandRow="1">
                <a:tableStyleId>{5C22544A-7EE6-4342-B048-85BDC9FD1C3A}</a:tableStyleId>
              </a:tblPr>
              <a:tblGrid>
                <a:gridCol w="1781606">
                  <a:extLst>
                    <a:ext uri="{9D8B030D-6E8A-4147-A177-3AD203B41FA5}">
                      <a16:colId xmlns:a16="http://schemas.microsoft.com/office/drawing/2014/main" val="2433363488"/>
                    </a:ext>
                  </a:extLst>
                </a:gridCol>
                <a:gridCol w="1781606">
                  <a:extLst>
                    <a:ext uri="{9D8B030D-6E8A-4147-A177-3AD203B41FA5}">
                      <a16:colId xmlns:a16="http://schemas.microsoft.com/office/drawing/2014/main" val="3605662605"/>
                    </a:ext>
                  </a:extLst>
                </a:gridCol>
              </a:tblGrid>
              <a:tr h="340533">
                <a:tc>
                  <a:txBody>
                    <a:bodyPr/>
                    <a:lstStyle/>
                    <a:p>
                      <a:r>
                        <a:rPr lang="en-US"/>
                        <a:t>Property</a:t>
                      </a:r>
                    </a:p>
                  </a:txBody>
                  <a:tcPr/>
                </a:tc>
                <a:tc>
                  <a:txBody>
                    <a:bodyPr/>
                    <a:lstStyle/>
                    <a:p>
                      <a:r>
                        <a:rPr lang="en-US"/>
                        <a:t>Value</a:t>
                      </a:r>
                    </a:p>
                  </a:txBody>
                  <a:tcPr/>
                </a:tc>
                <a:extLst>
                  <a:ext uri="{0D108BD9-81ED-4DB2-BD59-A6C34878D82A}">
                    <a16:rowId xmlns:a16="http://schemas.microsoft.com/office/drawing/2014/main" val="3076931972"/>
                  </a:ext>
                </a:extLst>
              </a:tr>
              <a:tr h="340533">
                <a:tc>
                  <a:txBody>
                    <a:bodyPr/>
                    <a:lstStyle/>
                    <a:p>
                      <a:r>
                        <a:rPr lang="en-US" err="1"/>
                        <a:t>vCores</a:t>
                      </a:r>
                      <a:endParaRPr lang="en-US"/>
                    </a:p>
                  </a:txBody>
                  <a:tcPr/>
                </a:tc>
                <a:tc>
                  <a:txBody>
                    <a:bodyPr/>
                    <a:lstStyle/>
                    <a:p>
                      <a:r>
                        <a:rPr lang="en-US"/>
                        <a:t>4-80</a:t>
                      </a:r>
                    </a:p>
                  </a:txBody>
                  <a:tcPr/>
                </a:tc>
                <a:extLst>
                  <a:ext uri="{0D108BD9-81ED-4DB2-BD59-A6C34878D82A}">
                    <a16:rowId xmlns:a16="http://schemas.microsoft.com/office/drawing/2014/main" val="912296411"/>
                  </a:ext>
                </a:extLst>
              </a:tr>
              <a:tr h="340533">
                <a:tc>
                  <a:txBody>
                    <a:bodyPr/>
                    <a:lstStyle/>
                    <a:p>
                      <a:r>
                        <a:rPr lang="en-US"/>
                        <a:t>Memory</a:t>
                      </a:r>
                    </a:p>
                  </a:txBody>
                  <a:tcPr/>
                </a:tc>
                <a:tc>
                  <a:txBody>
                    <a:bodyPr/>
                    <a:lstStyle/>
                    <a:p>
                      <a:r>
                        <a:rPr lang="en-US"/>
                        <a:t>5.1 GB/core</a:t>
                      </a:r>
                    </a:p>
                  </a:txBody>
                  <a:tcPr/>
                </a:tc>
                <a:extLst>
                  <a:ext uri="{0D108BD9-81ED-4DB2-BD59-A6C34878D82A}">
                    <a16:rowId xmlns:a16="http://schemas.microsoft.com/office/drawing/2014/main" val="624728872"/>
                  </a:ext>
                </a:extLst>
              </a:tr>
              <a:tr h="340533">
                <a:tc>
                  <a:txBody>
                    <a:bodyPr/>
                    <a:lstStyle/>
                    <a:p>
                      <a:r>
                        <a:rPr lang="en-US"/>
                        <a:t>IO latency</a:t>
                      </a:r>
                    </a:p>
                  </a:txBody>
                  <a:tcPr/>
                </a:tc>
                <a:tc>
                  <a:txBody>
                    <a:bodyPr/>
                    <a:lstStyle/>
                    <a:p>
                      <a:r>
                        <a:rPr lang="en-US"/>
                        <a:t>5-10ms</a:t>
                      </a:r>
                    </a:p>
                  </a:txBody>
                  <a:tcPr/>
                </a:tc>
                <a:extLst>
                  <a:ext uri="{0D108BD9-81ED-4DB2-BD59-A6C34878D82A}">
                    <a16:rowId xmlns:a16="http://schemas.microsoft.com/office/drawing/2014/main" val="807625273"/>
                  </a:ext>
                </a:extLst>
              </a:tr>
              <a:tr h="340533">
                <a:tc>
                  <a:txBody>
                    <a:bodyPr/>
                    <a:lstStyle/>
                    <a:p>
                      <a:r>
                        <a:rPr lang="en-US"/>
                        <a:t>IOPS</a:t>
                      </a:r>
                    </a:p>
                  </a:txBody>
                  <a:tcPr/>
                </a:tc>
                <a:tc>
                  <a:txBody>
                    <a:bodyPr/>
                    <a:lstStyle/>
                    <a:p>
                      <a:r>
                        <a:rPr lang="en-US"/>
                        <a:t>Up to 30K</a:t>
                      </a:r>
                    </a:p>
                  </a:txBody>
                  <a:tcPr/>
                </a:tc>
                <a:extLst>
                  <a:ext uri="{0D108BD9-81ED-4DB2-BD59-A6C34878D82A}">
                    <a16:rowId xmlns:a16="http://schemas.microsoft.com/office/drawing/2014/main" val="3674287267"/>
                  </a:ext>
                </a:extLst>
              </a:tr>
              <a:tr h="340533">
                <a:tc>
                  <a:txBody>
                    <a:bodyPr/>
                    <a:lstStyle/>
                    <a:p>
                      <a:r>
                        <a:rPr lang="en-US"/>
                        <a:t>Load</a:t>
                      </a:r>
                    </a:p>
                  </a:txBody>
                  <a:tcPr/>
                </a:tc>
                <a:tc>
                  <a:txBody>
                    <a:bodyPr/>
                    <a:lstStyle/>
                    <a:p>
                      <a:r>
                        <a:rPr lang="en-US"/>
                        <a:t>22MB/s</a:t>
                      </a:r>
                    </a:p>
                  </a:txBody>
                  <a:tcPr/>
                </a:tc>
                <a:extLst>
                  <a:ext uri="{0D108BD9-81ED-4DB2-BD59-A6C34878D82A}">
                    <a16:rowId xmlns:a16="http://schemas.microsoft.com/office/drawing/2014/main" val="2492353889"/>
                  </a:ext>
                </a:extLst>
              </a:tr>
            </a:tbl>
          </a:graphicData>
        </a:graphic>
      </p:graphicFrame>
      <p:pic>
        <p:nvPicPr>
          <p:cNvPr id="89" name="Picture 88">
            <a:extLst>
              <a:ext uri="{FF2B5EF4-FFF2-40B4-BE49-F238E27FC236}">
                <a16:creationId xmlns:a16="http://schemas.microsoft.com/office/drawing/2014/main" id="{E5E332F8-63C2-4064-BF1A-C1029B78CD23}"/>
              </a:ext>
            </a:extLst>
          </p:cNvPr>
          <p:cNvPicPr>
            <a:picLocks noChangeAspect="1"/>
          </p:cNvPicPr>
          <p:nvPr/>
        </p:nvPicPr>
        <p:blipFill>
          <a:blip r:embed="rId4"/>
          <a:stretch>
            <a:fillRect/>
          </a:stretch>
        </p:blipFill>
        <p:spPr>
          <a:xfrm>
            <a:off x="74781" y="5551400"/>
            <a:ext cx="6051479" cy="1325562"/>
          </a:xfrm>
          <a:prstGeom prst="rect">
            <a:avLst/>
          </a:prstGeom>
        </p:spPr>
      </p:pic>
      <p:sp>
        <p:nvSpPr>
          <p:cNvPr id="90" name="Title 1">
            <a:extLst>
              <a:ext uri="{FF2B5EF4-FFF2-40B4-BE49-F238E27FC236}">
                <a16:creationId xmlns:a16="http://schemas.microsoft.com/office/drawing/2014/main" id="{93E36ACC-9640-41AC-B988-CAD362833076}"/>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a:lstStyle>
          <a:p>
            <a:r>
              <a:rPr lang="en-US" dirty="0"/>
              <a:t>General Purpose Architecture</a:t>
            </a:r>
          </a:p>
        </p:txBody>
      </p:sp>
    </p:spTree>
    <p:extLst>
      <p:ext uri="{BB962C8B-B14F-4D97-AF65-F5344CB8AC3E}">
        <p14:creationId xmlns:p14="http://schemas.microsoft.com/office/powerpoint/2010/main" val="29417140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5" presetClass="exit" presetSubtype="10" fill="hold" nodeType="clickEffect">
                                  <p:stCondLst>
                                    <p:cond delay="0"/>
                                  </p:stCondLst>
                                  <p:childTnLst>
                                    <p:animEffect transition="out" filter="checkerboard(across)">
                                      <p:cBhvr>
                                        <p:cTn id="12" dur="500"/>
                                        <p:tgtEl>
                                          <p:spTgt spid="257"/>
                                        </p:tgtEl>
                                      </p:cBhvr>
                                    </p:animEffect>
                                    <p:set>
                                      <p:cBhvr>
                                        <p:cTn id="13" dur="1" fill="hold">
                                          <p:stCondLst>
                                            <p:cond delay="499"/>
                                          </p:stCondLst>
                                        </p:cTn>
                                        <p:tgtEl>
                                          <p:spTgt spid="257"/>
                                        </p:tgtEl>
                                        <p:attrNameLst>
                                          <p:attrName>style.visibility</p:attrName>
                                        </p:attrNameLst>
                                      </p:cBhvr>
                                      <p:to>
                                        <p:strVal val="hidden"/>
                                      </p:to>
                                    </p:set>
                                  </p:childTnLst>
                                </p:cTn>
                              </p:par>
                            </p:childTnLst>
                          </p:cTn>
                        </p:par>
                        <p:par>
                          <p:cTn id="14" fill="hold">
                            <p:stCondLst>
                              <p:cond delay="500"/>
                            </p:stCondLst>
                            <p:childTnLst>
                              <p:par>
                                <p:cTn id="15" presetID="42" presetClass="path" presetSubtype="0" accel="50000" decel="50000" fill="hold" nodeType="afterEffect">
                                  <p:stCondLst>
                                    <p:cond delay="0"/>
                                  </p:stCondLst>
                                  <p:childTnLst>
                                    <p:animMotion origin="layout" path="M -6.25E-7 -3.33333E-6 L -0.24453 0.00162 " pathEditMode="relative" rAng="0" ptsTypes="AA">
                                      <p:cBhvr>
                                        <p:cTn id="16" dur="2000" fill="hold"/>
                                        <p:tgtEl>
                                          <p:spTgt spid="291"/>
                                        </p:tgtEl>
                                        <p:attrNameLst>
                                          <p:attrName>ppt_x</p:attrName>
                                          <p:attrName>ppt_y</p:attrName>
                                        </p:attrNameLst>
                                      </p:cBhvr>
                                      <p:rCtr x="-12227" y="69"/>
                                    </p:animMotion>
                                  </p:childTnLst>
                                </p:cTn>
                              </p:par>
                            </p:childTnLst>
                          </p:cTn>
                        </p:par>
                        <p:par>
                          <p:cTn id="17" fill="hold">
                            <p:stCondLst>
                              <p:cond delay="2500"/>
                            </p:stCondLst>
                            <p:childTnLst>
                              <p:par>
                                <p:cTn id="18" presetID="5" presetClass="entr" presetSubtype="10" fill="hold" nodeType="afterEffect">
                                  <p:stCondLst>
                                    <p:cond delay="0"/>
                                  </p:stCondLst>
                                  <p:childTnLst>
                                    <p:set>
                                      <p:cBhvr>
                                        <p:cTn id="19" dur="1" fill="hold">
                                          <p:stCondLst>
                                            <p:cond delay="0"/>
                                          </p:stCondLst>
                                        </p:cTn>
                                        <p:tgtEl>
                                          <p:spTgt spid="305"/>
                                        </p:tgtEl>
                                        <p:attrNameLst>
                                          <p:attrName>style.visibility</p:attrName>
                                        </p:attrNameLst>
                                      </p:cBhvr>
                                      <p:to>
                                        <p:strVal val="visible"/>
                                      </p:to>
                                    </p:set>
                                    <p:animEffect transition="in" filter="checkerboard(across)">
                                      <p:cBhvr>
                                        <p:cTn id="20" dur="500"/>
                                        <p:tgtEl>
                                          <p:spTgt spid="30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2"/>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325"/>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32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291"/>
                                        </p:tgtEl>
                                        <p:attrNameLst>
                                          <p:attrName>style.visibility</p:attrName>
                                        </p:attrNameLst>
                                      </p:cBhvr>
                                      <p:to>
                                        <p:strVal val="hidden"/>
                                      </p:to>
                                    </p:set>
                                  </p:childTnLst>
                                </p:cTn>
                              </p:par>
                            </p:childTnLst>
                          </p:cTn>
                        </p:par>
                        <p:par>
                          <p:cTn id="34" fill="hold">
                            <p:stCondLst>
                              <p:cond delay="0"/>
                            </p:stCondLst>
                            <p:childTnLst>
                              <p:par>
                                <p:cTn id="35" presetID="50" presetClass="path" presetSubtype="0" accel="50000" decel="50000" fill="hold" nodeType="afterEffect">
                                  <p:stCondLst>
                                    <p:cond delay="0"/>
                                  </p:stCondLst>
                                  <p:childTnLst>
                                    <p:animMotion origin="layout" path="M 0.00261 0.01042 L -0.05794 -0.18403 C -0.08502 -0.27106 -0.15286 -0.34444 -0.1802 -0.31759 L -0.24192 -0.25671 " pathEditMode="relative" rAng="14460000" ptsTypes="AAAA">
                                      <p:cBhvr>
                                        <p:cTn id="36" dur="2000" fill="hold"/>
                                        <p:tgtEl>
                                          <p:spTgt spid="282"/>
                                        </p:tgtEl>
                                        <p:attrNameLst>
                                          <p:attrName>ppt_x</p:attrName>
                                          <p:attrName>ppt_y</p:attrName>
                                        </p:attrNameLst>
                                      </p:cBhvr>
                                      <p:rCtr x="-12227" y="-13356"/>
                                    </p:animMotion>
                                  </p:childTnLst>
                                </p:cTn>
                              </p:par>
                              <p:par>
                                <p:cTn id="37" presetID="1" presetClass="exit" presetSubtype="0" fill="hold" grpId="1" nodeType="withEffect">
                                  <p:stCondLst>
                                    <p:cond delay="0"/>
                                  </p:stCondLst>
                                  <p:childTnLst>
                                    <p:set>
                                      <p:cBhvr>
                                        <p:cTn id="38" dur="1" fill="hold">
                                          <p:stCondLst>
                                            <p:cond delay="0"/>
                                          </p:stCondLst>
                                        </p:cTn>
                                        <p:tgtEl>
                                          <p:spTgt spid="3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 grpId="0"/>
      <p:bldP spid="322" grpId="0"/>
      <p:bldP spid="322"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55F6CC-B18A-4E6B-8D98-DBB6B248EF22}"/>
              </a:ext>
            </a:extLst>
          </p:cNvPr>
          <p:cNvSpPr>
            <a:spLocks noGrp="1"/>
          </p:cNvSpPr>
          <p:nvPr>
            <p:ph type="title"/>
          </p:nvPr>
        </p:nvSpPr>
        <p:spPr/>
        <p:txBody>
          <a:bodyPr/>
          <a:lstStyle/>
          <a:p>
            <a:r>
              <a:rPr lang="en-US"/>
              <a:t>Business Critical</a:t>
            </a:r>
          </a:p>
        </p:txBody>
      </p:sp>
      <p:grpSp>
        <p:nvGrpSpPr>
          <p:cNvPr id="6" name="Group 5">
            <a:extLst>
              <a:ext uri="{FF2B5EF4-FFF2-40B4-BE49-F238E27FC236}">
                <a16:creationId xmlns:a16="http://schemas.microsoft.com/office/drawing/2014/main" id="{1576082F-5400-4E5C-9035-D4B405BD038B}"/>
              </a:ext>
            </a:extLst>
          </p:cNvPr>
          <p:cNvGrpSpPr/>
          <p:nvPr/>
        </p:nvGrpSpPr>
        <p:grpSpPr>
          <a:xfrm>
            <a:off x="11083181" y="292609"/>
            <a:ext cx="855659" cy="1033531"/>
            <a:chOff x="10163304" y="5285423"/>
            <a:chExt cx="815248" cy="984722"/>
          </a:xfrm>
        </p:grpSpPr>
        <p:sp>
          <p:nvSpPr>
            <p:cNvPr id="7" name="Freeform 182">
              <a:extLst>
                <a:ext uri="{FF2B5EF4-FFF2-40B4-BE49-F238E27FC236}">
                  <a16:creationId xmlns:a16="http://schemas.microsoft.com/office/drawing/2014/main" id="{4F80D96F-5B0B-4D94-A96A-1E8EA3EBE998}"/>
                </a:ext>
              </a:extLst>
            </p:cNvPr>
            <p:cNvSpPr/>
            <p:nvPr/>
          </p:nvSpPr>
          <p:spPr bwMode="auto">
            <a:xfrm>
              <a:off x="10163304" y="5285423"/>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Freeform 28">
              <a:extLst>
                <a:ext uri="{FF2B5EF4-FFF2-40B4-BE49-F238E27FC236}">
                  <a16:creationId xmlns:a16="http://schemas.microsoft.com/office/drawing/2014/main" id="{F6F40219-BF1C-49B9-AEF4-97ECAE18A399}"/>
                </a:ext>
              </a:extLst>
            </p:cNvPr>
            <p:cNvSpPr/>
            <p:nvPr/>
          </p:nvSpPr>
          <p:spPr bwMode="auto">
            <a:xfrm>
              <a:off x="10588909" y="5599401"/>
              <a:ext cx="389643" cy="670744"/>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rgbClr val="50E6FF"/>
            </a:solidFill>
            <a:ln w="12700" cap="flat" cmpd="sng" algn="ctr">
              <a:no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 name="Content Placeholder 4">
            <a:extLst>
              <a:ext uri="{FF2B5EF4-FFF2-40B4-BE49-F238E27FC236}">
                <a16:creationId xmlns:a16="http://schemas.microsoft.com/office/drawing/2014/main" id="{00EE337E-8E83-4F7D-96FC-4A1A908D7AEC}"/>
              </a:ext>
            </a:extLst>
          </p:cNvPr>
          <p:cNvSpPr txBox="1">
            <a:spLocks/>
          </p:cNvSpPr>
          <p:nvPr/>
        </p:nvSpPr>
        <p:spPr>
          <a:xfrm>
            <a:off x="586393" y="1434369"/>
            <a:ext cx="5725919" cy="553491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91" indent="-342891">
              <a:spcBef>
                <a:spcPts val="0"/>
              </a:spcBef>
              <a:buFont typeface="Arial" panose="020B0604020202020204" pitchFamily="34" charset="0"/>
              <a:buChar char="•"/>
            </a:pPr>
            <a:r>
              <a:rPr lang="en-US" sz="1800" b="1"/>
              <a:t>Offers</a:t>
            </a:r>
            <a:r>
              <a:rPr lang="en-US" sz="1800"/>
              <a:t> highest resilience to failures using several isolated replicas. Consistently high IO.  Includes a built-in availability group for high availability</a:t>
            </a:r>
          </a:p>
          <a:p>
            <a:pPr marL="342891" indent="-342891">
              <a:spcBef>
                <a:spcPts val="0"/>
              </a:spcBef>
              <a:buFont typeface="Arial" panose="020B0604020202020204" pitchFamily="34" charset="0"/>
              <a:buChar char="•"/>
            </a:pPr>
            <a:endParaRPr lang="en-US" sz="1800"/>
          </a:p>
          <a:p>
            <a:pPr marL="342891" indent="-342891">
              <a:spcBef>
                <a:spcPts val="0"/>
              </a:spcBef>
              <a:buFont typeface="Arial" panose="020B0604020202020204" pitchFamily="34" charset="0"/>
              <a:buChar char="•"/>
            </a:pPr>
            <a:r>
              <a:rPr lang="en-US" sz="1800" b="1">
                <a:latin typeface="Segoe UI Semilight"/>
                <a:cs typeface="Segoe UI Semilight"/>
              </a:rPr>
              <a:t>Best for </a:t>
            </a:r>
            <a:r>
              <a:rPr lang="en-US" sz="1800">
                <a:latin typeface="Segoe UI Semilight"/>
                <a:cs typeface="Segoe UI Semilight"/>
              </a:rPr>
              <a:t>critical OLTP business applications with consistent high IO requirements</a:t>
            </a:r>
          </a:p>
          <a:p>
            <a:pPr marL="342891" indent="-342891">
              <a:spcBef>
                <a:spcPts val="0"/>
              </a:spcBef>
              <a:buFont typeface="Arial" panose="020B0604020202020204" pitchFamily="34" charset="0"/>
              <a:buChar char="•"/>
            </a:pPr>
            <a:endParaRPr lang="en-US" sz="1800"/>
          </a:p>
          <a:p>
            <a:pPr marL="342891" indent="-342891">
              <a:spcBef>
                <a:spcPts val="0"/>
              </a:spcBef>
              <a:buFont typeface="Arial" panose="020B0604020202020204" pitchFamily="34" charset="0"/>
              <a:buChar char="•"/>
            </a:pPr>
            <a:r>
              <a:rPr lang="en-US" sz="1800" b="1"/>
              <a:t>Key Scenarios</a:t>
            </a:r>
          </a:p>
          <a:p>
            <a:pPr marL="571486" lvl="1" indent="-342891">
              <a:spcBef>
                <a:spcPts val="0"/>
              </a:spcBef>
              <a:buFont typeface="Arial" panose="020B0604020202020204" pitchFamily="34" charset="0"/>
              <a:buChar char="•"/>
            </a:pPr>
            <a:r>
              <a:rPr lang="en-US" sz="1800"/>
              <a:t>Tier 1 OLTP applications</a:t>
            </a:r>
          </a:p>
          <a:p>
            <a:pPr marL="571486" lvl="1" indent="-342891">
              <a:spcBef>
                <a:spcPts val="0"/>
              </a:spcBef>
              <a:buFont typeface="Arial" panose="020B0604020202020204" pitchFamily="34" charset="0"/>
              <a:buChar char="•"/>
            </a:pPr>
            <a:r>
              <a:rPr lang="en-US" sz="1800"/>
              <a:t>Optimized for in-memory workloads</a:t>
            </a:r>
          </a:p>
          <a:p>
            <a:pPr marL="571486" lvl="1" indent="-342891">
              <a:spcBef>
                <a:spcPts val="0"/>
              </a:spcBef>
              <a:buFont typeface="Arial" panose="020B0604020202020204" pitchFamily="34" charset="0"/>
              <a:buChar char="•"/>
            </a:pPr>
            <a:r>
              <a:rPr lang="en-US" sz="1800"/>
              <a:t>Workloads with high IO (</a:t>
            </a:r>
            <a:r>
              <a:rPr lang="en-US" sz="1800" err="1"/>
              <a:t>ie</a:t>
            </a:r>
            <a:r>
              <a:rPr lang="en-US" sz="1800"/>
              <a:t> gaming, eCommerce, financial services)</a:t>
            </a:r>
            <a:endParaRPr lang="en-US" sz="1800">
              <a:cs typeface="Segoe UI"/>
            </a:endParaRPr>
          </a:p>
          <a:p>
            <a:pPr marL="571486" lvl="1" indent="-342891">
              <a:spcBef>
                <a:spcPts val="0"/>
              </a:spcBef>
              <a:buFont typeface="Arial" panose="020B0604020202020204" pitchFamily="34" charset="0"/>
              <a:buChar char="•"/>
            </a:pPr>
            <a:endParaRPr lang="en-US" sz="1100"/>
          </a:p>
          <a:p>
            <a:pPr marL="342891" indent="-342891">
              <a:spcBef>
                <a:spcPts val="0"/>
              </a:spcBef>
              <a:buFont typeface="Arial" panose="020B0604020202020204" pitchFamily="34" charset="0"/>
              <a:buChar char="•"/>
            </a:pPr>
            <a:endParaRPr lang="en-US" sz="1800"/>
          </a:p>
          <a:p>
            <a:pPr marL="342891" indent="-342891">
              <a:spcBef>
                <a:spcPts val="0"/>
              </a:spcBef>
              <a:buFont typeface="Arial" panose="020B0604020202020204" pitchFamily="34" charset="0"/>
              <a:buChar char="•"/>
            </a:pPr>
            <a:r>
              <a:rPr lang="en-US" sz="1800" b="1"/>
              <a:t>Top 5 Industries</a:t>
            </a:r>
            <a:r>
              <a:rPr lang="en-US" sz="1800"/>
              <a:t>* (</a:t>
            </a:r>
            <a:r>
              <a:rPr lang="en-US" sz="1800" i="1"/>
              <a:t>Sample Customer</a:t>
            </a:r>
            <a:r>
              <a:rPr lang="en-US" sz="1800"/>
              <a:t>)</a:t>
            </a:r>
          </a:p>
          <a:p>
            <a:pPr marL="571486" lvl="1" indent="-342891">
              <a:spcBef>
                <a:spcPts val="0"/>
              </a:spcBef>
              <a:buFont typeface="Arial" panose="020B0604020202020204" pitchFamily="34" charset="0"/>
              <a:buChar char="•"/>
            </a:pPr>
            <a:r>
              <a:rPr lang="en-US" sz="1067" b="1"/>
              <a:t>Partner &amp; Professional Services </a:t>
            </a:r>
            <a:r>
              <a:rPr lang="en-US" sz="1067"/>
              <a:t>(</a:t>
            </a:r>
            <a:r>
              <a:rPr lang="en-US" sz="1067" i="1" err="1"/>
              <a:t>Aprimo</a:t>
            </a:r>
            <a:r>
              <a:rPr lang="en-US" sz="1067" i="1"/>
              <a:t> LLC, </a:t>
            </a:r>
            <a:r>
              <a:rPr lang="en-US" sz="1067" i="1" err="1"/>
              <a:t>Docusign</a:t>
            </a:r>
            <a:r>
              <a:rPr lang="en-US" sz="1067"/>
              <a:t>)</a:t>
            </a:r>
            <a:endParaRPr lang="en-US" sz="1067">
              <a:cs typeface="Segoe UI"/>
            </a:endParaRPr>
          </a:p>
          <a:p>
            <a:pPr marL="571486" lvl="1" indent="-342891">
              <a:spcBef>
                <a:spcPts val="0"/>
              </a:spcBef>
              <a:buFont typeface="Arial" panose="020B0604020202020204" pitchFamily="34" charset="0"/>
              <a:buChar char="•"/>
            </a:pPr>
            <a:r>
              <a:rPr lang="en-US" sz="1100" b="1"/>
              <a:t>Travel &amp; Transportation </a:t>
            </a:r>
            <a:r>
              <a:rPr lang="en-US" sz="1100"/>
              <a:t>(BMW AG, </a:t>
            </a:r>
            <a:r>
              <a:rPr lang="en-US" sz="1100" i="1"/>
              <a:t>UAL Corp</a:t>
            </a:r>
            <a:r>
              <a:rPr lang="en-US" sz="1100"/>
              <a:t>)</a:t>
            </a:r>
            <a:endParaRPr lang="en-US" sz="1100" b="1"/>
          </a:p>
          <a:p>
            <a:pPr marL="571486" lvl="1" indent="-342891">
              <a:spcBef>
                <a:spcPts val="0"/>
              </a:spcBef>
              <a:buFont typeface="Arial" panose="020B0604020202020204" pitchFamily="34" charset="0"/>
              <a:buChar char="•"/>
            </a:pPr>
            <a:r>
              <a:rPr lang="en-US" sz="1100" b="1"/>
              <a:t>National Government </a:t>
            </a:r>
            <a:r>
              <a:rPr lang="en-US" sz="1100"/>
              <a:t>(</a:t>
            </a:r>
            <a:r>
              <a:rPr lang="en-US" sz="1100" i="1"/>
              <a:t>Shandong Provincial Gov’t, Welsh Assembly Gov’t</a:t>
            </a:r>
            <a:r>
              <a:rPr lang="en-US" sz="1100"/>
              <a:t>)</a:t>
            </a:r>
            <a:endParaRPr lang="en-US" sz="1100" b="1"/>
          </a:p>
          <a:p>
            <a:pPr marL="571486" lvl="1" indent="-342891">
              <a:spcBef>
                <a:spcPts val="0"/>
              </a:spcBef>
              <a:buFont typeface="Arial" panose="020B0604020202020204" pitchFamily="34" charset="0"/>
              <a:buChar char="•"/>
            </a:pPr>
            <a:r>
              <a:rPr lang="en-US" sz="1100" b="1"/>
              <a:t>Discrete Manufacturing </a:t>
            </a:r>
            <a:r>
              <a:rPr lang="en-US" sz="1100"/>
              <a:t>(</a:t>
            </a:r>
            <a:r>
              <a:rPr lang="en-US" sz="1100" i="1"/>
              <a:t>Siemens AG Germany, HP Inc.</a:t>
            </a:r>
            <a:r>
              <a:rPr lang="en-US" sz="1100"/>
              <a:t>)</a:t>
            </a:r>
          </a:p>
          <a:p>
            <a:pPr marL="571486" lvl="1" indent="-342891">
              <a:spcBef>
                <a:spcPts val="0"/>
              </a:spcBef>
              <a:buFont typeface="Arial" panose="020B0604020202020204" pitchFamily="34" charset="0"/>
              <a:buChar char="•"/>
            </a:pPr>
            <a:r>
              <a:rPr lang="en-US" sz="1100" b="1"/>
              <a:t>Retailers </a:t>
            </a:r>
            <a:r>
              <a:rPr lang="en-US" sz="1100"/>
              <a:t>(</a:t>
            </a:r>
            <a:r>
              <a:rPr lang="en-US" sz="1100" i="1"/>
              <a:t>GS Retail Co, LTD, Starbucks Corp)</a:t>
            </a:r>
            <a:endParaRPr lang="en-US" sz="1100" b="1"/>
          </a:p>
          <a:p>
            <a:pPr marL="571486" lvl="1" indent="-342891">
              <a:buFont typeface="Arial" panose="020B0604020202020204" pitchFamily="34" charset="0"/>
              <a:buChar char="•"/>
            </a:pPr>
            <a:endParaRPr lang="en-US" sz="1100"/>
          </a:p>
          <a:p>
            <a:endParaRPr lang="en-US" sz="2400"/>
          </a:p>
        </p:txBody>
      </p:sp>
      <p:graphicFrame>
        <p:nvGraphicFramePr>
          <p:cNvPr id="10" name="Table 9">
            <a:extLst>
              <a:ext uri="{FF2B5EF4-FFF2-40B4-BE49-F238E27FC236}">
                <a16:creationId xmlns:a16="http://schemas.microsoft.com/office/drawing/2014/main" id="{47B11E2E-46B2-4939-920D-B20166C86C69}"/>
              </a:ext>
            </a:extLst>
          </p:cNvPr>
          <p:cNvGraphicFramePr>
            <a:graphicFrameLocks noGrp="1"/>
          </p:cNvGraphicFramePr>
          <p:nvPr/>
        </p:nvGraphicFramePr>
        <p:xfrm>
          <a:off x="6551523" y="1518763"/>
          <a:ext cx="5362126" cy="4837434"/>
        </p:xfrm>
        <a:graphic>
          <a:graphicData uri="http://schemas.openxmlformats.org/drawingml/2006/table">
            <a:tbl>
              <a:tblPr firstRow="1">
                <a:tableStyleId>{9D7B26C5-4107-4FEC-AEDC-1716B250A1EF}</a:tableStyleId>
              </a:tblPr>
              <a:tblGrid>
                <a:gridCol w="1265123">
                  <a:extLst>
                    <a:ext uri="{9D8B030D-6E8A-4147-A177-3AD203B41FA5}">
                      <a16:colId xmlns:a16="http://schemas.microsoft.com/office/drawing/2014/main" val="3821267298"/>
                    </a:ext>
                  </a:extLst>
                </a:gridCol>
                <a:gridCol w="4097003">
                  <a:extLst>
                    <a:ext uri="{9D8B030D-6E8A-4147-A177-3AD203B41FA5}">
                      <a16:colId xmlns:a16="http://schemas.microsoft.com/office/drawing/2014/main" val="2364623948"/>
                    </a:ext>
                  </a:extLst>
                </a:gridCol>
              </a:tblGrid>
              <a:tr h="749751">
                <a:tc>
                  <a:txBody>
                    <a:bodyPr/>
                    <a:lstStyle/>
                    <a:p>
                      <a:r>
                        <a:rPr lang="en-US" sz="1600"/>
                        <a:t>Resources</a:t>
                      </a:r>
                    </a:p>
                  </a:txBody>
                  <a:tcPr/>
                </a:tc>
                <a:tc>
                  <a:txBody>
                    <a:bodyPr/>
                    <a:lstStyle/>
                    <a:p>
                      <a:endParaRPr lang="en-US" sz="1600"/>
                    </a:p>
                  </a:txBody>
                  <a:tcPr/>
                </a:tc>
                <a:extLst>
                  <a:ext uri="{0D108BD9-81ED-4DB2-BD59-A6C34878D82A}">
                    <a16:rowId xmlns:a16="http://schemas.microsoft.com/office/drawing/2014/main" val="1146325724"/>
                  </a:ext>
                </a:extLst>
              </a:tr>
              <a:tr h="1201655">
                <a:tc>
                  <a:txBody>
                    <a:bodyPr/>
                    <a:lstStyle/>
                    <a:p>
                      <a:r>
                        <a:rPr lang="en-US" sz="1400" kern="1200"/>
                        <a:t>Storage</a:t>
                      </a:r>
                      <a:endParaRPr lang="en-US" sz="1400" kern="1200">
                        <a:solidFill>
                          <a:schemeClr val="dk1"/>
                        </a:solidFill>
                        <a:latin typeface="+mn-lt"/>
                        <a:ea typeface="+mn-ea"/>
                        <a:cs typeface="+mn-cs"/>
                      </a:endParaRPr>
                    </a:p>
                  </a:txBody>
                  <a:tcPr/>
                </a:tc>
                <a:tc>
                  <a:txBody>
                    <a:bodyPr/>
                    <a:lstStyle/>
                    <a:p>
                      <a:r>
                        <a:rPr lang="en-US" sz="1400" kern="1200"/>
                        <a:t>Local SSD storage (1-2 </a:t>
                      </a:r>
                      <a:r>
                        <a:rPr lang="en-US" sz="1400" kern="1200" err="1"/>
                        <a:t>ms</a:t>
                      </a:r>
                      <a:r>
                        <a:rPr lang="en-US" sz="1400" kern="1200"/>
                        <a:t> latency)</a:t>
                      </a:r>
                      <a:br>
                        <a:rPr lang="en-US" sz="1400" kern="1200"/>
                      </a:br>
                      <a:r>
                        <a:rPr lang="en-US" sz="1400" kern="1200"/>
                        <a:t>Single database: 5 GB – 4 TB</a:t>
                      </a:r>
                      <a:br>
                        <a:rPr lang="en-US" sz="1400" kern="1200"/>
                      </a:br>
                      <a:r>
                        <a:rPr lang="en-US" sz="1400" kern="1200"/>
                        <a:t>Managed Instance: 32 GB - 4 TB</a:t>
                      </a:r>
                      <a:endParaRPr lang="en-US" sz="1400" kern="1200">
                        <a:solidFill>
                          <a:schemeClr val="dk1"/>
                        </a:solidFill>
                        <a:latin typeface="+mn-lt"/>
                        <a:ea typeface="+mn-ea"/>
                        <a:cs typeface="+mn-cs"/>
                      </a:endParaRPr>
                    </a:p>
                  </a:txBody>
                  <a:tcPr/>
                </a:tc>
                <a:extLst>
                  <a:ext uri="{0D108BD9-81ED-4DB2-BD59-A6C34878D82A}">
                    <a16:rowId xmlns:a16="http://schemas.microsoft.com/office/drawing/2014/main" val="479784636"/>
                  </a:ext>
                </a:extLst>
              </a:tr>
              <a:tr h="862727">
                <a:tc>
                  <a:txBody>
                    <a:bodyPr/>
                    <a:lstStyle/>
                    <a:p>
                      <a:r>
                        <a:rPr lang="en-US" sz="1400"/>
                        <a:t>Compute (</a:t>
                      </a:r>
                      <a:r>
                        <a:rPr lang="en-US" sz="1400" err="1"/>
                        <a:t>vCores</a:t>
                      </a:r>
                      <a:r>
                        <a:rPr lang="en-US" sz="1400"/>
                        <a:t>)</a:t>
                      </a:r>
                    </a:p>
                  </a:txBody>
                  <a:tcPr/>
                </a:tc>
                <a:tc>
                  <a:txBody>
                    <a:bodyPr/>
                    <a:lstStyle/>
                    <a:p>
                      <a:r>
                        <a:rPr lang="en-US" sz="1400" kern="1200" dirty="0"/>
                        <a:t>Gen4: 1 to 24 </a:t>
                      </a:r>
                      <a:r>
                        <a:rPr lang="en-US" sz="1400" kern="1200" dirty="0" err="1"/>
                        <a:t>vCore</a:t>
                      </a:r>
                      <a:br>
                        <a:rPr lang="en-US" sz="1400" kern="1200" dirty="0"/>
                      </a:br>
                      <a:r>
                        <a:rPr lang="en-US" sz="1400" kern="1200" dirty="0"/>
                        <a:t>Gen5: 1 to 80 </a:t>
                      </a:r>
                      <a:r>
                        <a:rPr lang="en-US" sz="1400" kern="1200" dirty="0" err="1"/>
                        <a:t>vCore</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2793062614"/>
                  </a:ext>
                </a:extLst>
              </a:tr>
              <a:tr h="749751">
                <a:tc>
                  <a:txBody>
                    <a:bodyPr/>
                    <a:lstStyle/>
                    <a:p>
                      <a:r>
                        <a:rPr lang="en-US" sz="1400"/>
                        <a:t>I/O</a:t>
                      </a:r>
                    </a:p>
                  </a:txBody>
                  <a:tcPr/>
                </a:tc>
                <a:tc>
                  <a:txBody>
                    <a:bodyPr/>
                    <a:lstStyle/>
                    <a:p>
                      <a:r>
                        <a:rPr lang="en-US" sz="1400" kern="1200"/>
                        <a:t>5000 IOPS per core with 200,000 maximum IOPS</a:t>
                      </a:r>
                      <a:endParaRPr lang="en-US" sz="1400" kern="1200">
                        <a:solidFill>
                          <a:schemeClr val="dk1"/>
                        </a:solidFill>
                        <a:latin typeface="+mn-lt"/>
                        <a:ea typeface="+mn-ea"/>
                        <a:cs typeface="+mn-cs"/>
                      </a:endParaRPr>
                    </a:p>
                  </a:txBody>
                  <a:tcPr/>
                </a:tc>
                <a:extLst>
                  <a:ext uri="{0D108BD9-81ED-4DB2-BD59-A6C34878D82A}">
                    <a16:rowId xmlns:a16="http://schemas.microsoft.com/office/drawing/2014/main" val="3098991684"/>
                  </a:ext>
                </a:extLst>
              </a:tr>
              <a:tr h="523799">
                <a:tc>
                  <a:txBody>
                    <a:bodyPr/>
                    <a:lstStyle/>
                    <a:p>
                      <a:r>
                        <a:rPr lang="en-US" sz="1400"/>
                        <a:t>HA</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kern="1200"/>
                        <a:t>3 replicas + 1 read-scale replica, zone-redundant HA</a:t>
                      </a:r>
                      <a:endParaRPr lang="en-US" sz="1400" kern="1200">
                        <a:solidFill>
                          <a:schemeClr val="dk1"/>
                        </a:solidFill>
                        <a:latin typeface="+mn-lt"/>
                        <a:ea typeface="+mn-ea"/>
                        <a:cs typeface="+mn-cs"/>
                      </a:endParaRPr>
                    </a:p>
                  </a:txBody>
                  <a:tcPr/>
                </a:tc>
                <a:extLst>
                  <a:ext uri="{0D108BD9-81ED-4DB2-BD59-A6C34878D82A}">
                    <a16:rowId xmlns:a16="http://schemas.microsoft.com/office/drawing/2014/main" val="1282548424"/>
                  </a:ext>
                </a:extLst>
              </a:tr>
              <a:tr h="749751">
                <a:tc>
                  <a:txBody>
                    <a:bodyPr/>
                    <a:lstStyle/>
                    <a:p>
                      <a:r>
                        <a:rPr lang="en-US" sz="1400"/>
                        <a:t>In-Memory</a:t>
                      </a:r>
                    </a:p>
                  </a:txBody>
                  <a:tcPr/>
                </a:tc>
                <a:tc>
                  <a:txBody>
                    <a:bodyPr/>
                    <a:lstStyle/>
                    <a:p>
                      <a:r>
                        <a:rPr lang="en-US" sz="1400" kern="1200" dirty="0"/>
                        <a:t>Supported</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392591219"/>
                  </a:ext>
                </a:extLst>
              </a:tr>
            </a:tbl>
          </a:graphicData>
        </a:graphic>
      </p:graphicFrame>
      <p:sp>
        <p:nvSpPr>
          <p:cNvPr id="13" name="TextBox 12">
            <a:extLst>
              <a:ext uri="{FF2B5EF4-FFF2-40B4-BE49-F238E27FC236}">
                <a16:creationId xmlns:a16="http://schemas.microsoft.com/office/drawing/2014/main" id="{B2BF053E-0CD9-49AD-8340-A91193CF203E}"/>
              </a:ext>
            </a:extLst>
          </p:cNvPr>
          <p:cNvSpPr txBox="1"/>
          <p:nvPr/>
        </p:nvSpPr>
        <p:spPr>
          <a:xfrm>
            <a:off x="530941" y="6588918"/>
            <a:ext cx="5565059" cy="161711"/>
          </a:xfrm>
          <a:prstGeom prst="rect">
            <a:avLst/>
          </a:prstGeom>
          <a:noFill/>
        </p:spPr>
        <p:txBody>
          <a:bodyPr wrap="square" lIns="0" tIns="0" rIns="0" bIns="0" rtlCol="0">
            <a:spAutoFit/>
          </a:bodyPr>
          <a:lstStyle/>
          <a:p>
            <a:pPr algn="l"/>
            <a:r>
              <a:rPr lang="en-US" sz="1051">
                <a:gradFill>
                  <a:gsLst>
                    <a:gs pos="2917">
                      <a:schemeClr val="tx1"/>
                    </a:gs>
                    <a:gs pos="30000">
                      <a:schemeClr val="tx1"/>
                    </a:gs>
                  </a:gsLst>
                  <a:lin ang="5400000" scaled="0"/>
                </a:gradFill>
              </a:rPr>
              <a:t>*Top industries for Business Critical, by total ACR (FY19 YTD), from $1K+ ACR customers</a:t>
            </a:r>
          </a:p>
        </p:txBody>
      </p:sp>
    </p:spTree>
    <p:extLst>
      <p:ext uri="{BB962C8B-B14F-4D97-AF65-F5344CB8AC3E}">
        <p14:creationId xmlns:p14="http://schemas.microsoft.com/office/powerpoint/2010/main" val="68308940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CD4A-C584-4508-AB03-CA9CD9A2B38A}"/>
              </a:ext>
            </a:extLst>
          </p:cNvPr>
          <p:cNvSpPr>
            <a:spLocks noGrp="1"/>
          </p:cNvSpPr>
          <p:nvPr>
            <p:ph type="title"/>
          </p:nvPr>
        </p:nvSpPr>
        <p:spPr/>
        <p:txBody>
          <a:bodyPr/>
          <a:lstStyle/>
          <a:p>
            <a:r>
              <a:rPr lang="en-US"/>
              <a:t>Hyperscale</a:t>
            </a:r>
          </a:p>
        </p:txBody>
      </p:sp>
      <p:grpSp>
        <p:nvGrpSpPr>
          <p:cNvPr id="10" name="Group 9">
            <a:extLst>
              <a:ext uri="{FF2B5EF4-FFF2-40B4-BE49-F238E27FC236}">
                <a16:creationId xmlns:a16="http://schemas.microsoft.com/office/drawing/2014/main" id="{3602C257-0D3F-4A89-8C8F-1DC2617E0174}"/>
              </a:ext>
            </a:extLst>
          </p:cNvPr>
          <p:cNvGrpSpPr/>
          <p:nvPr/>
        </p:nvGrpSpPr>
        <p:grpSpPr>
          <a:xfrm>
            <a:off x="11082529" y="292608"/>
            <a:ext cx="918051" cy="888528"/>
            <a:chOff x="8761224" y="5337674"/>
            <a:chExt cx="854772" cy="827284"/>
          </a:xfrm>
        </p:grpSpPr>
        <p:sp>
          <p:nvSpPr>
            <p:cNvPr id="11" name="Freeform 182">
              <a:extLst>
                <a:ext uri="{FF2B5EF4-FFF2-40B4-BE49-F238E27FC236}">
                  <a16:creationId xmlns:a16="http://schemas.microsoft.com/office/drawing/2014/main" id="{9E103789-742B-4D34-AED1-3719F0EF7621}"/>
                </a:ext>
              </a:extLst>
            </p:cNvPr>
            <p:cNvSpPr/>
            <p:nvPr/>
          </p:nvSpPr>
          <p:spPr bwMode="auto">
            <a:xfrm>
              <a:off x="8761224" y="5337674"/>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Freeform 121">
              <a:extLst>
                <a:ext uri="{FF2B5EF4-FFF2-40B4-BE49-F238E27FC236}">
                  <a16:creationId xmlns:a16="http://schemas.microsoft.com/office/drawing/2014/main" id="{8F1A4E26-1214-48DF-84C6-C2D0F4037073}"/>
                </a:ext>
              </a:extLst>
            </p:cNvPr>
            <p:cNvSpPr>
              <a:spLocks noChangeAspect="1"/>
            </p:cNvSpPr>
            <p:nvPr/>
          </p:nvSpPr>
          <p:spPr bwMode="black">
            <a:xfrm rot="5400000" flipH="1">
              <a:off x="9129065" y="5593824"/>
              <a:ext cx="554377" cy="419485"/>
            </a:xfrm>
            <a:custGeom>
              <a:avLst/>
              <a:gdLst>
                <a:gd name="T0" fmla="*/ 30 w 62"/>
                <a:gd name="T1" fmla="*/ 81 h 83"/>
                <a:gd name="T2" fmla="*/ 9 w 62"/>
                <a:gd name="T3" fmla="*/ 56 h 83"/>
                <a:gd name="T4" fmla="*/ 35 w 62"/>
                <a:gd name="T5" fmla="*/ 31 h 83"/>
                <a:gd name="T6" fmla="*/ 35 w 62"/>
                <a:gd name="T7" fmla="*/ 47 h 83"/>
                <a:gd name="T8" fmla="*/ 62 w 62"/>
                <a:gd name="T9" fmla="*/ 23 h 83"/>
                <a:gd name="T10" fmla="*/ 35 w 62"/>
                <a:gd name="T11" fmla="*/ 0 h 83"/>
                <a:gd name="T12" fmla="*/ 35 w 62"/>
                <a:gd name="T13" fmla="*/ 15 h 83"/>
                <a:gd name="T14" fmla="*/ 34 w 62"/>
                <a:gd name="T15" fmla="*/ 15 h 83"/>
                <a:gd name="T16" fmla="*/ 0 w 62"/>
                <a:gd name="T17" fmla="*/ 50 h 83"/>
                <a:gd name="T18" fmla="*/ 30 w 62"/>
                <a:gd name="T19" fmla="*/ 83 h 83"/>
                <a:gd name="T20" fmla="*/ 30 w 62"/>
                <a:gd name="T21" fmla="*/ 81 h 83"/>
                <a:gd name="connsiteX0" fmla="*/ 4839 w 10000"/>
                <a:gd name="connsiteY0" fmla="*/ 10000 h 10000"/>
                <a:gd name="connsiteX1" fmla="*/ 1452 w 10000"/>
                <a:gd name="connsiteY1" fmla="*/ 6747 h 10000"/>
                <a:gd name="connsiteX2" fmla="*/ 5645 w 10000"/>
                <a:gd name="connsiteY2" fmla="*/ 3735 h 10000"/>
                <a:gd name="connsiteX3" fmla="*/ 5645 w 10000"/>
                <a:gd name="connsiteY3" fmla="*/ 5663 h 10000"/>
                <a:gd name="connsiteX4" fmla="*/ 10000 w 10000"/>
                <a:gd name="connsiteY4" fmla="*/ 2771 h 10000"/>
                <a:gd name="connsiteX5" fmla="*/ 5645 w 10000"/>
                <a:gd name="connsiteY5" fmla="*/ 0 h 10000"/>
                <a:gd name="connsiteX6" fmla="*/ 5645 w 10000"/>
                <a:gd name="connsiteY6" fmla="*/ 1807 h 10000"/>
                <a:gd name="connsiteX7" fmla="*/ 5484 w 10000"/>
                <a:gd name="connsiteY7" fmla="*/ 1807 h 10000"/>
                <a:gd name="connsiteX8" fmla="*/ 0 w 10000"/>
                <a:gd name="connsiteY8" fmla="*/ 6024 h 10000"/>
                <a:gd name="connsiteX9" fmla="*/ 4839 w 10000"/>
                <a:gd name="connsiteY9" fmla="*/ 10000 h 10000"/>
                <a:gd name="connsiteX0" fmla="*/ 197 w 10197"/>
                <a:gd name="connsiteY0" fmla="*/ 6024 h 6914"/>
                <a:gd name="connsiteX1" fmla="*/ 1649 w 10197"/>
                <a:gd name="connsiteY1" fmla="*/ 6747 h 6914"/>
                <a:gd name="connsiteX2" fmla="*/ 5842 w 10197"/>
                <a:gd name="connsiteY2" fmla="*/ 3735 h 6914"/>
                <a:gd name="connsiteX3" fmla="*/ 5842 w 10197"/>
                <a:gd name="connsiteY3" fmla="*/ 5663 h 6914"/>
                <a:gd name="connsiteX4" fmla="*/ 10197 w 10197"/>
                <a:gd name="connsiteY4" fmla="*/ 2771 h 6914"/>
                <a:gd name="connsiteX5" fmla="*/ 5842 w 10197"/>
                <a:gd name="connsiteY5" fmla="*/ 0 h 6914"/>
                <a:gd name="connsiteX6" fmla="*/ 5842 w 10197"/>
                <a:gd name="connsiteY6" fmla="*/ 1807 h 6914"/>
                <a:gd name="connsiteX7" fmla="*/ 5681 w 10197"/>
                <a:gd name="connsiteY7" fmla="*/ 1807 h 6914"/>
                <a:gd name="connsiteX8" fmla="*/ 197 w 10197"/>
                <a:gd name="connsiteY8" fmla="*/ 6024 h 6914"/>
                <a:gd name="connsiteX0" fmla="*/ 89 w 12307"/>
                <a:gd name="connsiteY0" fmla="*/ 8581 h 9965"/>
                <a:gd name="connsiteX1" fmla="*/ 3924 w 12307"/>
                <a:gd name="connsiteY1" fmla="*/ 9758 h 9965"/>
                <a:gd name="connsiteX2" fmla="*/ 8036 w 12307"/>
                <a:gd name="connsiteY2" fmla="*/ 5402 h 9965"/>
                <a:gd name="connsiteX3" fmla="*/ 8036 w 12307"/>
                <a:gd name="connsiteY3" fmla="*/ 8191 h 9965"/>
                <a:gd name="connsiteX4" fmla="*/ 12307 w 12307"/>
                <a:gd name="connsiteY4" fmla="*/ 4008 h 9965"/>
                <a:gd name="connsiteX5" fmla="*/ 8036 w 12307"/>
                <a:gd name="connsiteY5" fmla="*/ 0 h 9965"/>
                <a:gd name="connsiteX6" fmla="*/ 8036 w 12307"/>
                <a:gd name="connsiteY6" fmla="*/ 2614 h 9965"/>
                <a:gd name="connsiteX7" fmla="*/ 7878 w 12307"/>
                <a:gd name="connsiteY7" fmla="*/ 2614 h 9965"/>
                <a:gd name="connsiteX8" fmla="*/ 89 w 12307"/>
                <a:gd name="connsiteY8" fmla="*/ 8581 h 9965"/>
                <a:gd name="connsiteX0" fmla="*/ 77 w 10005"/>
                <a:gd name="connsiteY0" fmla="*/ 8611 h 10000"/>
                <a:gd name="connsiteX1" fmla="*/ 3193 w 10005"/>
                <a:gd name="connsiteY1" fmla="*/ 9792 h 10000"/>
                <a:gd name="connsiteX2" fmla="*/ 6535 w 10005"/>
                <a:gd name="connsiteY2" fmla="*/ 5421 h 10000"/>
                <a:gd name="connsiteX3" fmla="*/ 6535 w 10005"/>
                <a:gd name="connsiteY3" fmla="*/ 8220 h 10000"/>
                <a:gd name="connsiteX4" fmla="*/ 10005 w 10005"/>
                <a:gd name="connsiteY4" fmla="*/ 4022 h 10000"/>
                <a:gd name="connsiteX5" fmla="*/ 6535 w 10005"/>
                <a:gd name="connsiteY5" fmla="*/ 0 h 10000"/>
                <a:gd name="connsiteX6" fmla="*/ 6535 w 10005"/>
                <a:gd name="connsiteY6" fmla="*/ 2623 h 10000"/>
                <a:gd name="connsiteX7" fmla="*/ 77 w 10005"/>
                <a:gd name="connsiteY7" fmla="*/ 8611 h 10000"/>
                <a:gd name="connsiteX0" fmla="*/ 0 w 9928"/>
                <a:gd name="connsiteY0" fmla="*/ 8611 h 8652"/>
                <a:gd name="connsiteX1" fmla="*/ 6458 w 9928"/>
                <a:gd name="connsiteY1" fmla="*/ 5421 h 8652"/>
                <a:gd name="connsiteX2" fmla="*/ 6458 w 9928"/>
                <a:gd name="connsiteY2" fmla="*/ 8220 h 8652"/>
                <a:gd name="connsiteX3" fmla="*/ 9928 w 9928"/>
                <a:gd name="connsiteY3" fmla="*/ 4022 h 8652"/>
                <a:gd name="connsiteX4" fmla="*/ 6458 w 9928"/>
                <a:gd name="connsiteY4" fmla="*/ 0 h 8652"/>
                <a:gd name="connsiteX5" fmla="*/ 6458 w 9928"/>
                <a:gd name="connsiteY5" fmla="*/ 2623 h 8652"/>
                <a:gd name="connsiteX6" fmla="*/ 0 w 9928"/>
                <a:gd name="connsiteY6" fmla="*/ 8611 h 8652"/>
                <a:gd name="connsiteX0" fmla="*/ 0 w 10025"/>
                <a:gd name="connsiteY0" fmla="*/ 9224 h 9501"/>
                <a:gd name="connsiteX1" fmla="*/ 6530 w 10025"/>
                <a:gd name="connsiteY1" fmla="*/ 6266 h 9501"/>
                <a:gd name="connsiteX2" fmla="*/ 6530 w 10025"/>
                <a:gd name="connsiteY2" fmla="*/ 9501 h 9501"/>
                <a:gd name="connsiteX3" fmla="*/ 10025 w 10025"/>
                <a:gd name="connsiteY3" fmla="*/ 4649 h 9501"/>
                <a:gd name="connsiteX4" fmla="*/ 6530 w 10025"/>
                <a:gd name="connsiteY4" fmla="*/ 0 h 9501"/>
                <a:gd name="connsiteX5" fmla="*/ 6530 w 10025"/>
                <a:gd name="connsiteY5" fmla="*/ 3032 h 9501"/>
                <a:gd name="connsiteX6" fmla="*/ 0 w 10025"/>
                <a:gd name="connsiteY6" fmla="*/ 9224 h 9501"/>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9951"/>
                <a:gd name="connsiteY0" fmla="*/ 10354 h 10354"/>
                <a:gd name="connsiteX1" fmla="*/ 6465 w 9951"/>
                <a:gd name="connsiteY1" fmla="*/ 6595 h 10354"/>
                <a:gd name="connsiteX2" fmla="*/ 6465 w 9951"/>
                <a:gd name="connsiteY2" fmla="*/ 10000 h 10354"/>
                <a:gd name="connsiteX3" fmla="*/ 9951 w 9951"/>
                <a:gd name="connsiteY3" fmla="*/ 4893 h 10354"/>
                <a:gd name="connsiteX4" fmla="*/ 6465 w 9951"/>
                <a:gd name="connsiteY4" fmla="*/ 0 h 10354"/>
                <a:gd name="connsiteX5" fmla="*/ 6465 w 9951"/>
                <a:gd name="connsiteY5" fmla="*/ 3191 h 10354"/>
                <a:gd name="connsiteX6" fmla="*/ 0 w 9951"/>
                <a:gd name="connsiteY6" fmla="*/ 10354 h 10354"/>
                <a:gd name="connsiteX0" fmla="*/ 0 w 10000"/>
                <a:gd name="connsiteY0" fmla="*/ 10000 h 10000"/>
                <a:gd name="connsiteX1" fmla="*/ 6497 w 10000"/>
                <a:gd name="connsiteY1" fmla="*/ 6370 h 10000"/>
                <a:gd name="connsiteX2" fmla="*/ 6497 w 10000"/>
                <a:gd name="connsiteY2" fmla="*/ 9658 h 10000"/>
                <a:gd name="connsiteX3" fmla="*/ 10000 w 10000"/>
                <a:gd name="connsiteY3" fmla="*/ 4726 h 10000"/>
                <a:gd name="connsiteX4" fmla="*/ 6497 w 10000"/>
                <a:gd name="connsiteY4" fmla="*/ 0 h 10000"/>
                <a:gd name="connsiteX5" fmla="*/ 6497 w 10000"/>
                <a:gd name="connsiteY5" fmla="*/ 3082 h 10000"/>
                <a:gd name="connsiteX6" fmla="*/ 0 w 10000"/>
                <a:gd name="connsiteY6" fmla="*/ 10000 h 10000"/>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74" h="12029">
                  <a:moveTo>
                    <a:pt x="0" y="12029"/>
                  </a:moveTo>
                  <a:cubicBezTo>
                    <a:pt x="1929" y="7777"/>
                    <a:pt x="5476" y="6765"/>
                    <a:pt x="6571" y="6370"/>
                  </a:cubicBezTo>
                  <a:lnTo>
                    <a:pt x="6571" y="9658"/>
                  </a:lnTo>
                  <a:lnTo>
                    <a:pt x="10074" y="4726"/>
                  </a:lnTo>
                  <a:lnTo>
                    <a:pt x="6571" y="0"/>
                  </a:lnTo>
                  <a:lnTo>
                    <a:pt x="6571" y="3082"/>
                  </a:lnTo>
                  <a:cubicBezTo>
                    <a:pt x="3841" y="3185"/>
                    <a:pt x="1048" y="5994"/>
                    <a:pt x="0" y="12029"/>
                  </a:cubicBezTo>
                  <a:close/>
                </a:path>
              </a:pathLst>
            </a:custGeom>
            <a:solidFill>
              <a:srgbClr val="50E6FF"/>
            </a:solidFill>
            <a:ln>
              <a:noFill/>
            </a:ln>
          </p:spPr>
          <p:txBody>
            <a:bodyPr vert="horz" wrap="square" lIns="91444" tIns="45723" rIns="91444" bIns="45723" numCol="1" anchor="t" anchorCtr="0" compatLnSpc="1">
              <a:prstTxWarp prst="textNoShape">
                <a:avLst/>
              </a:prstTxWarp>
            </a:bodyPr>
            <a:lstStyle/>
            <a:p>
              <a:pPr defTabSz="914344">
                <a:defRPr/>
              </a:pPr>
              <a:endParaRPr lang="en-US" kern="0">
                <a:solidFill>
                  <a:srgbClr val="000000"/>
                </a:solidFill>
                <a:latin typeface="Segoe UI"/>
              </a:endParaRPr>
            </a:p>
          </p:txBody>
        </p:sp>
      </p:grpSp>
      <p:graphicFrame>
        <p:nvGraphicFramePr>
          <p:cNvPr id="21" name="Table 20">
            <a:extLst>
              <a:ext uri="{FF2B5EF4-FFF2-40B4-BE49-F238E27FC236}">
                <a16:creationId xmlns:a16="http://schemas.microsoft.com/office/drawing/2014/main" id="{C5CDC939-FAA8-4629-B834-60118AC44224}"/>
              </a:ext>
            </a:extLst>
          </p:cNvPr>
          <p:cNvGraphicFramePr>
            <a:graphicFrameLocks noGrp="1"/>
          </p:cNvGraphicFramePr>
          <p:nvPr/>
        </p:nvGraphicFramePr>
        <p:xfrm>
          <a:off x="6551523" y="1518763"/>
          <a:ext cx="5362126" cy="4843954"/>
        </p:xfrm>
        <a:graphic>
          <a:graphicData uri="http://schemas.openxmlformats.org/drawingml/2006/table">
            <a:tbl>
              <a:tblPr firstRow="1">
                <a:tableStyleId>{9D7B26C5-4107-4FEC-AEDC-1716B250A1EF}</a:tableStyleId>
              </a:tblPr>
              <a:tblGrid>
                <a:gridCol w="1265123">
                  <a:extLst>
                    <a:ext uri="{9D8B030D-6E8A-4147-A177-3AD203B41FA5}">
                      <a16:colId xmlns:a16="http://schemas.microsoft.com/office/drawing/2014/main" val="3821267298"/>
                    </a:ext>
                  </a:extLst>
                </a:gridCol>
                <a:gridCol w="4097003">
                  <a:extLst>
                    <a:ext uri="{9D8B030D-6E8A-4147-A177-3AD203B41FA5}">
                      <a16:colId xmlns:a16="http://schemas.microsoft.com/office/drawing/2014/main" val="2364623948"/>
                    </a:ext>
                  </a:extLst>
                </a:gridCol>
              </a:tblGrid>
              <a:tr h="750761">
                <a:tc>
                  <a:txBody>
                    <a:bodyPr/>
                    <a:lstStyle/>
                    <a:p>
                      <a:r>
                        <a:rPr lang="en-US" sz="1600"/>
                        <a:t>Resources</a:t>
                      </a:r>
                    </a:p>
                  </a:txBody>
                  <a:tcPr/>
                </a:tc>
                <a:tc>
                  <a:txBody>
                    <a:bodyPr/>
                    <a:lstStyle/>
                    <a:p>
                      <a:endParaRPr lang="en-US" sz="1600"/>
                    </a:p>
                  </a:txBody>
                  <a:tcPr/>
                </a:tc>
                <a:extLst>
                  <a:ext uri="{0D108BD9-81ED-4DB2-BD59-A6C34878D82A}">
                    <a16:rowId xmlns:a16="http://schemas.microsoft.com/office/drawing/2014/main" val="1146325724"/>
                  </a:ext>
                </a:extLst>
              </a:tr>
              <a:tr h="1203276">
                <a:tc>
                  <a:txBody>
                    <a:bodyPr/>
                    <a:lstStyle/>
                    <a:p>
                      <a:r>
                        <a:rPr lang="en-US" sz="1400" kern="1200"/>
                        <a:t>Storage</a:t>
                      </a:r>
                      <a:endParaRPr lang="en-US" sz="1400" kern="1200">
                        <a:solidFill>
                          <a:schemeClr val="dk1"/>
                        </a:solidFill>
                        <a:latin typeface="+mn-lt"/>
                        <a:ea typeface="+mn-ea"/>
                        <a:cs typeface="+mn-cs"/>
                      </a:endParaRPr>
                    </a:p>
                  </a:txBody>
                  <a:tcPr/>
                </a:tc>
                <a:tc>
                  <a:txBody>
                    <a:bodyPr/>
                    <a:lstStyle/>
                    <a:p>
                      <a:r>
                        <a:rPr lang="en-US" sz="1400" kern="1200"/>
                        <a:t>Local SSD storage for local buffer pool cache/data</a:t>
                      </a:r>
                    </a:p>
                    <a:p>
                      <a:r>
                        <a:rPr lang="en-US" sz="1400" kern="1200"/>
                        <a:t>Azure remote storage as final long-term data store</a:t>
                      </a:r>
                      <a:br>
                        <a:rPr lang="en-US" sz="1400" kern="1200"/>
                      </a:br>
                      <a:r>
                        <a:rPr lang="en-US" sz="1400" kern="1200"/>
                        <a:t>Supports up to 100TB storage</a:t>
                      </a:r>
                      <a:endParaRPr lang="en-US" sz="1400" kern="1200">
                        <a:solidFill>
                          <a:schemeClr val="dk1"/>
                        </a:solidFill>
                        <a:latin typeface="+mn-lt"/>
                        <a:ea typeface="+mn-ea"/>
                        <a:cs typeface="+mn-cs"/>
                      </a:endParaRPr>
                    </a:p>
                  </a:txBody>
                  <a:tcPr/>
                </a:tc>
                <a:extLst>
                  <a:ext uri="{0D108BD9-81ED-4DB2-BD59-A6C34878D82A}">
                    <a16:rowId xmlns:a16="http://schemas.microsoft.com/office/drawing/2014/main" val="479784636"/>
                  </a:ext>
                </a:extLst>
              </a:tr>
              <a:tr h="863891">
                <a:tc>
                  <a:txBody>
                    <a:bodyPr/>
                    <a:lstStyle/>
                    <a:p>
                      <a:r>
                        <a:rPr lang="en-US" sz="1400"/>
                        <a:t>Compute (</a:t>
                      </a:r>
                      <a:r>
                        <a:rPr lang="en-US" sz="1400" err="1"/>
                        <a:t>vCores</a:t>
                      </a:r>
                      <a:r>
                        <a:rPr lang="en-US" sz="1400"/>
                        <a:t>)</a:t>
                      </a:r>
                    </a:p>
                  </a:txBody>
                  <a:tcPr/>
                </a:tc>
                <a:tc>
                  <a:txBody>
                    <a:bodyPr/>
                    <a:lstStyle/>
                    <a:p>
                      <a:r>
                        <a:rPr lang="en-US" sz="1400" kern="1200"/>
                        <a:t>Gen4: 1 to 24 </a:t>
                      </a:r>
                      <a:r>
                        <a:rPr lang="en-US" sz="1400" kern="1200" err="1"/>
                        <a:t>vCore</a:t>
                      </a:r>
                      <a:br>
                        <a:rPr lang="en-US" sz="1400" kern="1200"/>
                      </a:br>
                      <a:r>
                        <a:rPr lang="en-US" sz="1400" kern="1200"/>
                        <a:t>Gen5: 1 to 80 </a:t>
                      </a:r>
                      <a:r>
                        <a:rPr lang="en-US" sz="1400" kern="1200" err="1"/>
                        <a:t>vCore</a:t>
                      </a:r>
                      <a:endParaRPr lang="en-US" sz="1400" kern="1200">
                        <a:solidFill>
                          <a:schemeClr val="dk1"/>
                        </a:solidFill>
                        <a:latin typeface="+mn-lt"/>
                        <a:ea typeface="+mn-ea"/>
                        <a:cs typeface="+mn-cs"/>
                      </a:endParaRPr>
                    </a:p>
                  </a:txBody>
                  <a:tcPr/>
                </a:tc>
                <a:extLst>
                  <a:ext uri="{0D108BD9-81ED-4DB2-BD59-A6C34878D82A}">
                    <a16:rowId xmlns:a16="http://schemas.microsoft.com/office/drawing/2014/main" val="2793062614"/>
                  </a:ext>
                </a:extLst>
              </a:tr>
              <a:tr h="750761">
                <a:tc>
                  <a:txBody>
                    <a:bodyPr/>
                    <a:lstStyle/>
                    <a:p>
                      <a:r>
                        <a:rPr lang="en-US" sz="1400"/>
                        <a:t>I/O</a:t>
                      </a:r>
                    </a:p>
                  </a:txBody>
                  <a:tcPr/>
                </a:tc>
                <a:tc>
                  <a:txBody>
                    <a:bodyPr/>
                    <a:lstStyle/>
                    <a:p>
                      <a:r>
                        <a:rPr lang="en-US" sz="1400" kern="1200"/>
                        <a:t>TBD</a:t>
                      </a:r>
                      <a:endParaRPr lang="en-US" sz="1400" kern="1200">
                        <a:solidFill>
                          <a:schemeClr val="dk1"/>
                        </a:solidFill>
                        <a:latin typeface="+mn-lt"/>
                        <a:ea typeface="+mn-ea"/>
                        <a:cs typeface="+mn-cs"/>
                      </a:endParaRPr>
                    </a:p>
                  </a:txBody>
                  <a:tcPr/>
                </a:tc>
                <a:extLst>
                  <a:ext uri="{0D108BD9-81ED-4DB2-BD59-A6C34878D82A}">
                    <a16:rowId xmlns:a16="http://schemas.microsoft.com/office/drawing/2014/main" val="3098991684"/>
                  </a:ext>
                </a:extLst>
              </a:tr>
              <a:tr h="524504">
                <a:tc>
                  <a:txBody>
                    <a:bodyPr/>
                    <a:lstStyle/>
                    <a:p>
                      <a:r>
                        <a:rPr lang="en-US" sz="1400"/>
                        <a:t>HA</a:t>
                      </a:r>
                    </a:p>
                  </a:txBody>
                  <a:tcPr/>
                </a:tc>
                <a:tc>
                  <a:txBody>
                    <a:bodyPr/>
                    <a:lstStyle/>
                    <a:p>
                      <a:r>
                        <a:rPr lang="en-US" sz="1400" kern="1200"/>
                        <a:t>2 replicas (up to 5 at GA)</a:t>
                      </a:r>
                      <a:endParaRPr lang="en-US" sz="1400" kern="1200">
                        <a:solidFill>
                          <a:schemeClr val="dk1"/>
                        </a:solidFill>
                        <a:latin typeface="+mn-lt"/>
                        <a:ea typeface="+mn-ea"/>
                        <a:cs typeface="+mn-cs"/>
                      </a:endParaRPr>
                    </a:p>
                  </a:txBody>
                  <a:tcPr/>
                </a:tc>
                <a:extLst>
                  <a:ext uri="{0D108BD9-81ED-4DB2-BD59-A6C34878D82A}">
                    <a16:rowId xmlns:a16="http://schemas.microsoft.com/office/drawing/2014/main" val="1282548424"/>
                  </a:ext>
                </a:extLst>
              </a:tr>
              <a:tr h="750761">
                <a:tc>
                  <a:txBody>
                    <a:bodyPr/>
                    <a:lstStyle/>
                    <a:p>
                      <a:r>
                        <a:rPr lang="en-US" sz="1400"/>
                        <a:t>In-Memory</a:t>
                      </a:r>
                    </a:p>
                  </a:txBody>
                  <a:tcPr/>
                </a:tc>
                <a:tc>
                  <a:txBody>
                    <a:bodyPr/>
                    <a:lstStyle/>
                    <a:p>
                      <a:r>
                        <a:rPr lang="en-US" sz="1400" kern="1200" dirty="0"/>
                        <a:t>Not supported</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392591219"/>
                  </a:ext>
                </a:extLst>
              </a:tr>
            </a:tbl>
          </a:graphicData>
        </a:graphic>
      </p:graphicFrame>
      <p:sp>
        <p:nvSpPr>
          <p:cNvPr id="9" name="Content Placeholder 4">
            <a:extLst>
              <a:ext uri="{FF2B5EF4-FFF2-40B4-BE49-F238E27FC236}">
                <a16:creationId xmlns:a16="http://schemas.microsoft.com/office/drawing/2014/main" id="{BAE9FFA2-272A-4BDE-A4A3-9B46F49EC630}"/>
              </a:ext>
            </a:extLst>
          </p:cNvPr>
          <p:cNvSpPr txBox="1">
            <a:spLocks/>
          </p:cNvSpPr>
          <p:nvPr/>
        </p:nvSpPr>
        <p:spPr>
          <a:xfrm>
            <a:off x="469900" y="1416051"/>
            <a:ext cx="5725584" cy="5118389"/>
          </a:xfrm>
          <a:prstGeom prst="rect">
            <a:avLst/>
          </a:prstGeom>
        </p:spPr>
        <p:txBody>
          <a:bodyPr vert="horz" wrap="square" lIns="121920" tIns="60960" rIns="121920" bIns="60960" rtlCol="0" anchor="t">
            <a:spAutoFit/>
          </a:bodyPr>
          <a:lstStyle>
            <a:lvl1pPr marL="252109" marR="0" indent="-252109" algn="l" defTabSz="68577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18" marR="0" indent="-177410" algn="l" defTabSz="68577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54"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326"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98"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342891" indent="-342891">
              <a:spcBef>
                <a:spcPts val="0"/>
              </a:spcBef>
            </a:pPr>
            <a:r>
              <a:rPr lang="en-US" sz="1800" b="1" dirty="0"/>
              <a:t>Offers</a:t>
            </a:r>
            <a:r>
              <a:rPr lang="en-US" sz="1800" dirty="0"/>
              <a:t> VLDB support without the headaches with a built-for-the-cloud architecture of highly-scalable storage &amp; a multi-layer cache optimized for OLTP and HTAP workloads.  Provides low latency and high throughput without size of data operations. Future-proofing on size and data. </a:t>
            </a:r>
          </a:p>
          <a:p>
            <a:pPr marL="342891" indent="-342891">
              <a:spcBef>
                <a:spcPts val="0"/>
              </a:spcBef>
            </a:pPr>
            <a:endParaRPr lang="en-US" sz="1800" b="1" dirty="0"/>
          </a:p>
          <a:p>
            <a:pPr marL="342891" indent="-342891">
              <a:spcBef>
                <a:spcPts val="0"/>
              </a:spcBef>
            </a:pPr>
            <a:r>
              <a:rPr lang="en-US" sz="1800" b="1" dirty="0">
                <a:latin typeface="Segoe UI Semilight"/>
                <a:cs typeface="Segoe UI Semilight"/>
              </a:rPr>
              <a:t>Best for HTAP </a:t>
            </a:r>
            <a:r>
              <a:rPr lang="en-US" sz="1800" dirty="0">
                <a:latin typeface="Segoe UI Semilight"/>
                <a:cs typeface="Segoe UI Semilight"/>
              </a:rPr>
              <a:t>VLDB workloads with highly scalable storage and read-scale requirements</a:t>
            </a:r>
          </a:p>
          <a:p>
            <a:pPr marL="342891" indent="-342891">
              <a:spcBef>
                <a:spcPts val="0"/>
              </a:spcBef>
            </a:pPr>
            <a:endParaRPr lang="en-US" sz="1800" dirty="0"/>
          </a:p>
          <a:p>
            <a:pPr marL="342891" indent="-342891">
              <a:spcBef>
                <a:spcPts val="0"/>
              </a:spcBef>
            </a:pPr>
            <a:r>
              <a:rPr lang="en-US" sz="1800" b="1" dirty="0"/>
              <a:t>Key Scenarios</a:t>
            </a:r>
          </a:p>
          <a:p>
            <a:pPr marL="571486" lvl="1" indent="-342891">
              <a:spcBef>
                <a:spcPts val="0"/>
              </a:spcBef>
            </a:pPr>
            <a:r>
              <a:rPr lang="en-US" sz="1800" dirty="0"/>
              <a:t>Migrating on-premises or cloud VLDB</a:t>
            </a:r>
          </a:p>
          <a:p>
            <a:pPr marL="571486" lvl="1" indent="-342891">
              <a:spcBef>
                <a:spcPts val="0"/>
              </a:spcBef>
            </a:pPr>
            <a:r>
              <a:rPr lang="en-US" sz="1800" dirty="0"/>
              <a:t>Real-time analytics &amp; reporting</a:t>
            </a:r>
          </a:p>
          <a:p>
            <a:pPr marL="571486" lvl="1" indent="-342891">
              <a:spcBef>
                <a:spcPts val="0"/>
              </a:spcBef>
            </a:pPr>
            <a:r>
              <a:rPr lang="en-US" sz="1800" dirty="0"/>
              <a:t>Data marts running SMP on-premises</a:t>
            </a:r>
          </a:p>
          <a:p>
            <a:pPr marL="571486" lvl="1" indent="-342891">
              <a:spcBef>
                <a:spcPts val="0"/>
              </a:spcBef>
            </a:pPr>
            <a:r>
              <a:rPr lang="en-US" sz="1800" dirty="0"/>
              <a:t>HTAP applications</a:t>
            </a:r>
          </a:p>
          <a:p>
            <a:pPr marL="571486" lvl="1" indent="-342891">
              <a:spcBef>
                <a:spcPts val="0"/>
              </a:spcBef>
            </a:pPr>
            <a:endParaRPr lang="en-US" sz="1800" dirty="0"/>
          </a:p>
          <a:p>
            <a:pPr marL="342891" indent="-342891">
              <a:spcBef>
                <a:spcPts val="0"/>
              </a:spcBef>
            </a:pPr>
            <a:r>
              <a:rPr lang="en-US" sz="1800" b="1" dirty="0"/>
              <a:t>Top 5 Industries</a:t>
            </a:r>
            <a:r>
              <a:rPr lang="en-US" sz="1800" dirty="0"/>
              <a:t>* (</a:t>
            </a:r>
            <a:r>
              <a:rPr lang="en-US" sz="1800" i="1" dirty="0"/>
              <a:t>Sample Customer</a:t>
            </a:r>
            <a:r>
              <a:rPr lang="en-US" sz="1800" dirty="0"/>
              <a:t>)</a:t>
            </a:r>
          </a:p>
          <a:p>
            <a:pPr marL="571486" lvl="1" indent="-342891">
              <a:spcBef>
                <a:spcPts val="0"/>
              </a:spcBef>
            </a:pPr>
            <a:r>
              <a:rPr lang="en-US" sz="1100" b="1" dirty="0"/>
              <a:t>Discrete Manufacturing </a:t>
            </a:r>
            <a:r>
              <a:rPr lang="en-US" sz="1100" dirty="0"/>
              <a:t>(</a:t>
            </a:r>
            <a:r>
              <a:rPr lang="en-US" sz="1100" i="1" dirty="0"/>
              <a:t>Siemens AG Germany, HP Inc.</a:t>
            </a:r>
            <a:r>
              <a:rPr lang="en-US" sz="1100" dirty="0"/>
              <a:t>)</a:t>
            </a:r>
          </a:p>
          <a:p>
            <a:pPr marL="571486" lvl="1" indent="-342891">
              <a:spcBef>
                <a:spcPts val="0"/>
              </a:spcBef>
            </a:pPr>
            <a:r>
              <a:rPr lang="en-US" sz="1067" b="1" dirty="0">
                <a:latin typeface="Segoe UI Semilight"/>
                <a:cs typeface="Segoe UI Semilight"/>
              </a:rPr>
              <a:t>Partner &amp; Professional Services </a:t>
            </a:r>
            <a:r>
              <a:rPr lang="en-US" sz="1067" dirty="0">
                <a:latin typeface="Segoe UI Semilight"/>
                <a:cs typeface="Segoe UI Semilight"/>
              </a:rPr>
              <a:t>(</a:t>
            </a:r>
            <a:r>
              <a:rPr lang="en-US" sz="1067" i="1" dirty="0">
                <a:latin typeface="Segoe UI Semilight"/>
                <a:cs typeface="Segoe UI Semilight"/>
              </a:rPr>
              <a:t>Deloitte &amp; </a:t>
            </a:r>
            <a:r>
              <a:rPr lang="en-US" sz="1067" i="1" dirty="0" err="1">
                <a:latin typeface="Segoe UI Semilight"/>
                <a:cs typeface="Segoe UI Semilight"/>
              </a:rPr>
              <a:t>Touche</a:t>
            </a:r>
            <a:r>
              <a:rPr lang="en-US" sz="1067" i="1" dirty="0">
                <a:latin typeface="Segoe UI Semilight"/>
                <a:cs typeface="Segoe UI Semilight"/>
              </a:rPr>
              <a:t>, bitFlyer, Inc</a:t>
            </a:r>
            <a:r>
              <a:rPr lang="en-US" sz="1067" dirty="0">
                <a:latin typeface="Segoe UI Semilight"/>
                <a:cs typeface="Segoe UI Semilight"/>
              </a:rPr>
              <a:t>)</a:t>
            </a:r>
          </a:p>
          <a:p>
            <a:pPr marL="571486" lvl="1" indent="-342891">
              <a:spcBef>
                <a:spcPts val="0"/>
              </a:spcBef>
            </a:pPr>
            <a:r>
              <a:rPr lang="en-US" sz="1100" b="1" dirty="0"/>
              <a:t>Travel &amp; Transportation </a:t>
            </a:r>
            <a:r>
              <a:rPr lang="en-US" sz="1100" dirty="0"/>
              <a:t>(</a:t>
            </a:r>
            <a:r>
              <a:rPr lang="en-US" sz="1100" i="1" dirty="0"/>
              <a:t>DNV GL AS, Deutsche Lufthansa AG</a:t>
            </a:r>
            <a:r>
              <a:rPr lang="en-US" sz="1100" dirty="0"/>
              <a:t>)</a:t>
            </a:r>
            <a:endParaRPr lang="en-US" sz="1100" b="1" dirty="0"/>
          </a:p>
          <a:p>
            <a:pPr marL="571486" lvl="1" indent="-342891">
              <a:spcBef>
                <a:spcPts val="0"/>
              </a:spcBef>
            </a:pPr>
            <a:r>
              <a:rPr lang="en-US" sz="1100" b="1" dirty="0"/>
              <a:t>Media &amp; Entertainment </a:t>
            </a:r>
            <a:r>
              <a:rPr lang="en-US" sz="1100" dirty="0"/>
              <a:t>(</a:t>
            </a:r>
            <a:r>
              <a:rPr lang="en-US" sz="1100" i="1" dirty="0"/>
              <a:t>Global Radio Services</a:t>
            </a:r>
            <a:r>
              <a:rPr lang="en-US" sz="1100" dirty="0"/>
              <a:t>)</a:t>
            </a:r>
            <a:endParaRPr lang="en-US" sz="1100" b="1" dirty="0"/>
          </a:p>
          <a:p>
            <a:pPr marL="571486" lvl="1" indent="-342891">
              <a:spcBef>
                <a:spcPts val="0"/>
              </a:spcBef>
            </a:pPr>
            <a:r>
              <a:rPr lang="en-US" sz="1100" b="1" dirty="0"/>
              <a:t>Consumer Goods </a:t>
            </a:r>
            <a:r>
              <a:rPr lang="en-US" sz="1100" dirty="0"/>
              <a:t>(</a:t>
            </a:r>
            <a:r>
              <a:rPr lang="en-US" sz="1100" i="1" dirty="0"/>
              <a:t>Kohler</a:t>
            </a:r>
            <a:r>
              <a:rPr lang="en-US" sz="1100" dirty="0"/>
              <a:t>)</a:t>
            </a:r>
          </a:p>
        </p:txBody>
      </p:sp>
    </p:spTree>
    <p:extLst>
      <p:ext uri="{BB962C8B-B14F-4D97-AF65-F5344CB8AC3E}">
        <p14:creationId xmlns:p14="http://schemas.microsoft.com/office/powerpoint/2010/main" val="78941601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046F4-FB9A-478C-A382-B348F7918BB4}"/>
              </a:ext>
            </a:extLst>
          </p:cNvPr>
          <p:cNvSpPr>
            <a:spLocks noGrp="1"/>
          </p:cNvSpPr>
          <p:nvPr>
            <p:ph type="title"/>
          </p:nvPr>
        </p:nvSpPr>
        <p:spPr/>
        <p:txBody>
          <a:bodyPr/>
          <a:lstStyle/>
          <a:p>
            <a:r>
              <a:rPr lang="en-US" sz="4800"/>
              <a:t> </a:t>
            </a:r>
          </a:p>
        </p:txBody>
      </p:sp>
      <p:sp>
        <p:nvSpPr>
          <p:cNvPr id="3" name="Circle: Hollow 2">
            <a:extLst>
              <a:ext uri="{FF2B5EF4-FFF2-40B4-BE49-F238E27FC236}">
                <a16:creationId xmlns:a16="http://schemas.microsoft.com/office/drawing/2014/main" id="{85A60871-4B8E-4D28-A7D2-E4C2C5E1FD37}"/>
              </a:ext>
            </a:extLst>
          </p:cNvPr>
          <p:cNvSpPr/>
          <p:nvPr/>
        </p:nvSpPr>
        <p:spPr bwMode="auto">
          <a:xfrm>
            <a:off x="7298485" y="2391149"/>
            <a:ext cx="3657081" cy="3657081"/>
          </a:xfrm>
          <a:prstGeom prst="donut">
            <a:avLst>
              <a:gd name="adj" fmla="val 6910"/>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TextBox 3">
            <a:extLst>
              <a:ext uri="{FF2B5EF4-FFF2-40B4-BE49-F238E27FC236}">
                <a16:creationId xmlns:a16="http://schemas.microsoft.com/office/drawing/2014/main" id="{E6CD688D-D33F-43FB-93ED-4F5957C32BC5}"/>
              </a:ext>
            </a:extLst>
          </p:cNvPr>
          <p:cNvSpPr txBox="1"/>
          <p:nvPr/>
        </p:nvSpPr>
        <p:spPr>
          <a:xfrm>
            <a:off x="9566542" y="6317662"/>
            <a:ext cx="1595026" cy="501662"/>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Secondary endpoint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(read-only)</a:t>
            </a:r>
          </a:p>
        </p:txBody>
      </p:sp>
      <p:sp>
        <p:nvSpPr>
          <p:cNvPr id="5" name="TextBox 4">
            <a:extLst>
              <a:ext uri="{FF2B5EF4-FFF2-40B4-BE49-F238E27FC236}">
                <a16:creationId xmlns:a16="http://schemas.microsoft.com/office/drawing/2014/main" id="{CEC6B8B7-CA23-4FE4-B1F9-7CE49D2A7C18}"/>
              </a:ext>
            </a:extLst>
          </p:cNvPr>
          <p:cNvSpPr txBox="1"/>
          <p:nvPr/>
        </p:nvSpPr>
        <p:spPr>
          <a:xfrm>
            <a:off x="7152546" y="1581622"/>
            <a:ext cx="1407475" cy="744805"/>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Primary endpoint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(read-write)</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cxnSp>
        <p:nvCxnSpPr>
          <p:cNvPr id="6" name="Straight Arrow Connector 5">
            <a:extLst>
              <a:ext uri="{FF2B5EF4-FFF2-40B4-BE49-F238E27FC236}">
                <a16:creationId xmlns:a16="http://schemas.microsoft.com/office/drawing/2014/main" id="{E5DA08CC-5CF6-4BB9-A226-8EC777F9D57C}"/>
              </a:ext>
            </a:extLst>
          </p:cNvPr>
          <p:cNvCxnSpPr>
            <a:cxnSpLocks/>
          </p:cNvCxnSpPr>
          <p:nvPr/>
        </p:nvCxnSpPr>
        <p:spPr>
          <a:xfrm>
            <a:off x="11185884" y="5805412"/>
            <a:ext cx="0" cy="797056"/>
          </a:xfrm>
          <a:prstGeom prst="straightConnector1">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91EC343-B0AB-42E8-9F45-95631A370EE8}"/>
              </a:ext>
            </a:extLst>
          </p:cNvPr>
          <p:cNvCxnSpPr>
            <a:cxnSpLocks/>
          </p:cNvCxnSpPr>
          <p:nvPr/>
        </p:nvCxnSpPr>
        <p:spPr>
          <a:xfrm flipH="1" flipV="1">
            <a:off x="7041429" y="1799900"/>
            <a:ext cx="1969" cy="1327416"/>
          </a:xfrm>
          <a:prstGeom prst="straightConnector1">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60F24CE-6CE7-4A46-91DB-F36318A62C94}"/>
              </a:ext>
            </a:extLst>
          </p:cNvPr>
          <p:cNvSpPr txBox="1"/>
          <p:nvPr/>
        </p:nvSpPr>
        <p:spPr>
          <a:xfrm>
            <a:off x="8552675" y="2414591"/>
            <a:ext cx="1137978" cy="2585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Always On AG</a:t>
            </a:r>
          </a:p>
        </p:txBody>
      </p:sp>
      <p:sp>
        <p:nvSpPr>
          <p:cNvPr id="29" name="Rectangle 28">
            <a:extLst>
              <a:ext uri="{FF2B5EF4-FFF2-40B4-BE49-F238E27FC236}">
                <a16:creationId xmlns:a16="http://schemas.microsoft.com/office/drawing/2014/main" id="{CCC38FD7-4C16-4FF8-9624-3C0633DBB312}"/>
              </a:ext>
            </a:extLst>
          </p:cNvPr>
          <p:cNvSpPr/>
          <p:nvPr/>
        </p:nvSpPr>
        <p:spPr bwMode="auto">
          <a:xfrm>
            <a:off x="9699131" y="3141320"/>
            <a:ext cx="1605835" cy="797056"/>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 name="Rectangle: Rounded Corners 29">
            <a:extLst>
              <a:ext uri="{FF2B5EF4-FFF2-40B4-BE49-F238E27FC236}">
                <a16:creationId xmlns:a16="http://schemas.microsoft.com/office/drawing/2014/main" id="{D69B56F3-12D4-43CF-A681-F46983456FC1}"/>
              </a:ext>
            </a:extLst>
          </p:cNvPr>
          <p:cNvSpPr/>
          <p:nvPr/>
        </p:nvSpPr>
        <p:spPr bwMode="auto">
          <a:xfrm rot="16200000">
            <a:off x="10808556" y="3355443"/>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 name="Rectangle: Rounded Corners 30">
            <a:extLst>
              <a:ext uri="{FF2B5EF4-FFF2-40B4-BE49-F238E27FC236}">
                <a16:creationId xmlns:a16="http://schemas.microsoft.com/office/drawing/2014/main" id="{705500E8-65D5-4E1B-9438-0A980E86BB18}"/>
              </a:ext>
            </a:extLst>
          </p:cNvPr>
          <p:cNvSpPr/>
          <p:nvPr/>
        </p:nvSpPr>
        <p:spPr bwMode="auto">
          <a:xfrm rot="16200000">
            <a:off x="10780327" y="3331472"/>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 name="Rectangle 31">
            <a:extLst>
              <a:ext uri="{FF2B5EF4-FFF2-40B4-BE49-F238E27FC236}">
                <a16:creationId xmlns:a16="http://schemas.microsoft.com/office/drawing/2014/main" id="{2E509DB2-DE55-4FDA-A61B-AD3E2366E3E7}"/>
              </a:ext>
            </a:extLst>
          </p:cNvPr>
          <p:cNvSpPr/>
          <p:nvPr/>
        </p:nvSpPr>
        <p:spPr bwMode="auto">
          <a:xfrm>
            <a:off x="11031371" y="3526172"/>
            <a:ext cx="73141" cy="7314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C450DD6D-B056-4A11-9E85-DF2CAAC29436}"/>
              </a:ext>
            </a:extLst>
          </p:cNvPr>
          <p:cNvSpPr/>
          <p:nvPr/>
        </p:nvSpPr>
        <p:spPr bwMode="auto">
          <a:xfrm>
            <a:off x="10957347" y="3535315"/>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 name="Rectangle 33">
            <a:extLst>
              <a:ext uri="{FF2B5EF4-FFF2-40B4-BE49-F238E27FC236}">
                <a16:creationId xmlns:a16="http://schemas.microsoft.com/office/drawing/2014/main" id="{402EE8F4-BD85-4D31-93F1-1272B9825080}"/>
              </a:ext>
            </a:extLst>
          </p:cNvPr>
          <p:cNvSpPr/>
          <p:nvPr/>
        </p:nvSpPr>
        <p:spPr bwMode="auto">
          <a:xfrm>
            <a:off x="10836724" y="3544457"/>
            <a:ext cx="36571" cy="36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0AC8D51D-02FC-4B48-A4C7-D04B5841917D}"/>
              </a:ext>
            </a:extLst>
          </p:cNvPr>
          <p:cNvSpPr/>
          <p:nvPr/>
        </p:nvSpPr>
        <p:spPr bwMode="auto">
          <a:xfrm>
            <a:off x="10892465" y="3539886"/>
            <a:ext cx="45713" cy="4571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Rectangle 35">
            <a:extLst>
              <a:ext uri="{FF2B5EF4-FFF2-40B4-BE49-F238E27FC236}">
                <a16:creationId xmlns:a16="http://schemas.microsoft.com/office/drawing/2014/main" id="{3701A049-6DA0-40CE-983B-CE2EF2B1EE5E}"/>
              </a:ext>
            </a:extLst>
          </p:cNvPr>
          <p:cNvSpPr/>
          <p:nvPr/>
        </p:nvSpPr>
        <p:spPr bwMode="auto">
          <a:xfrm>
            <a:off x="10790127" y="3549029"/>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7B81E861-B771-4842-9B51-2C9A4AAC8677}"/>
              </a:ext>
            </a:extLst>
          </p:cNvPr>
          <p:cNvSpPr/>
          <p:nvPr/>
        </p:nvSpPr>
        <p:spPr bwMode="auto">
          <a:xfrm>
            <a:off x="10752672" y="3553600"/>
            <a:ext cx="18285" cy="18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7EAC2045-4DEF-4AE4-92E3-85F64AD43E51}"/>
              </a:ext>
            </a:extLst>
          </p:cNvPr>
          <p:cNvSpPr/>
          <p:nvPr/>
        </p:nvSpPr>
        <p:spPr bwMode="auto">
          <a:xfrm>
            <a:off x="10724361" y="3558171"/>
            <a:ext cx="9143" cy="914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0F261B49-0041-4C2C-B841-0E00A5A42ADC}"/>
              </a:ext>
            </a:extLst>
          </p:cNvPr>
          <p:cNvSpPr/>
          <p:nvPr/>
        </p:nvSpPr>
        <p:spPr bwMode="auto">
          <a:xfrm>
            <a:off x="9701373" y="4688547"/>
            <a:ext cx="1605835" cy="797056"/>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 name="Rectangle: Rounded Corners 39">
            <a:extLst>
              <a:ext uri="{FF2B5EF4-FFF2-40B4-BE49-F238E27FC236}">
                <a16:creationId xmlns:a16="http://schemas.microsoft.com/office/drawing/2014/main" id="{F4C7C4B9-F710-4ED3-BBD0-1B3E89B077B5}"/>
              </a:ext>
            </a:extLst>
          </p:cNvPr>
          <p:cNvSpPr/>
          <p:nvPr/>
        </p:nvSpPr>
        <p:spPr bwMode="auto">
          <a:xfrm rot="16200000">
            <a:off x="10810799" y="4902669"/>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 name="Rectangle: Rounded Corners 40">
            <a:extLst>
              <a:ext uri="{FF2B5EF4-FFF2-40B4-BE49-F238E27FC236}">
                <a16:creationId xmlns:a16="http://schemas.microsoft.com/office/drawing/2014/main" id="{AFD04C5F-88E1-432E-91BF-80458AE72AB5}"/>
              </a:ext>
            </a:extLst>
          </p:cNvPr>
          <p:cNvSpPr/>
          <p:nvPr/>
        </p:nvSpPr>
        <p:spPr bwMode="auto">
          <a:xfrm rot="16200000">
            <a:off x="10782569" y="4878699"/>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DDF239DD-BD82-4F39-A588-9579880E3E4E}"/>
              </a:ext>
            </a:extLst>
          </p:cNvPr>
          <p:cNvSpPr/>
          <p:nvPr/>
        </p:nvSpPr>
        <p:spPr bwMode="auto">
          <a:xfrm>
            <a:off x="11033614" y="5073399"/>
            <a:ext cx="73141" cy="7314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 name="Rectangle 42">
            <a:extLst>
              <a:ext uri="{FF2B5EF4-FFF2-40B4-BE49-F238E27FC236}">
                <a16:creationId xmlns:a16="http://schemas.microsoft.com/office/drawing/2014/main" id="{58FFF2EA-E674-4A22-B664-16B9FC1B8898}"/>
              </a:ext>
            </a:extLst>
          </p:cNvPr>
          <p:cNvSpPr/>
          <p:nvPr/>
        </p:nvSpPr>
        <p:spPr bwMode="auto">
          <a:xfrm>
            <a:off x="10959589" y="5082541"/>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 name="Rectangle 43">
            <a:extLst>
              <a:ext uri="{FF2B5EF4-FFF2-40B4-BE49-F238E27FC236}">
                <a16:creationId xmlns:a16="http://schemas.microsoft.com/office/drawing/2014/main" id="{7CDADB81-70FF-4D78-ABE4-268B04337561}"/>
              </a:ext>
            </a:extLst>
          </p:cNvPr>
          <p:cNvSpPr/>
          <p:nvPr/>
        </p:nvSpPr>
        <p:spPr bwMode="auto">
          <a:xfrm>
            <a:off x="10838967" y="5091684"/>
            <a:ext cx="36571" cy="36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 name="Rectangle 44">
            <a:extLst>
              <a:ext uri="{FF2B5EF4-FFF2-40B4-BE49-F238E27FC236}">
                <a16:creationId xmlns:a16="http://schemas.microsoft.com/office/drawing/2014/main" id="{A81C8F28-300F-4502-A5DD-E2AB819335F6}"/>
              </a:ext>
            </a:extLst>
          </p:cNvPr>
          <p:cNvSpPr/>
          <p:nvPr/>
        </p:nvSpPr>
        <p:spPr bwMode="auto">
          <a:xfrm>
            <a:off x="10894708" y="5087113"/>
            <a:ext cx="45713" cy="4571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F76B9A11-1790-4296-A81C-01DCC1F1D91D}"/>
              </a:ext>
            </a:extLst>
          </p:cNvPr>
          <p:cNvSpPr/>
          <p:nvPr/>
        </p:nvSpPr>
        <p:spPr bwMode="auto">
          <a:xfrm>
            <a:off x="10792370" y="5096255"/>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EA60F9E8-5A64-4839-AD8D-1EA1C9E73599}"/>
              </a:ext>
            </a:extLst>
          </p:cNvPr>
          <p:cNvSpPr/>
          <p:nvPr/>
        </p:nvSpPr>
        <p:spPr bwMode="auto">
          <a:xfrm>
            <a:off x="10754915" y="5100827"/>
            <a:ext cx="18285" cy="18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 name="Rectangle 47">
            <a:extLst>
              <a:ext uri="{FF2B5EF4-FFF2-40B4-BE49-F238E27FC236}">
                <a16:creationId xmlns:a16="http://schemas.microsoft.com/office/drawing/2014/main" id="{FEAE5D90-CAE0-4BC5-803E-C864E45473B0}"/>
              </a:ext>
            </a:extLst>
          </p:cNvPr>
          <p:cNvSpPr/>
          <p:nvPr/>
        </p:nvSpPr>
        <p:spPr bwMode="auto">
          <a:xfrm>
            <a:off x="10726603" y="5105398"/>
            <a:ext cx="9143" cy="914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 name="TextBox 48">
            <a:extLst>
              <a:ext uri="{FF2B5EF4-FFF2-40B4-BE49-F238E27FC236}">
                <a16:creationId xmlns:a16="http://schemas.microsoft.com/office/drawing/2014/main" id="{FFBC1292-5855-42B3-8F9F-BA71F83B7740}"/>
              </a:ext>
            </a:extLst>
          </p:cNvPr>
          <p:cNvSpPr txBox="1"/>
          <p:nvPr/>
        </p:nvSpPr>
        <p:spPr>
          <a:xfrm>
            <a:off x="10492283" y="3189953"/>
            <a:ext cx="881946" cy="2031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Super-fast SSD</a:t>
            </a:r>
          </a:p>
        </p:txBody>
      </p:sp>
      <p:sp>
        <p:nvSpPr>
          <p:cNvPr id="50" name="TextBox 49">
            <a:extLst>
              <a:ext uri="{FF2B5EF4-FFF2-40B4-BE49-F238E27FC236}">
                <a16:creationId xmlns:a16="http://schemas.microsoft.com/office/drawing/2014/main" id="{4541DA95-EC91-4290-991C-5D2D4401E8E3}"/>
              </a:ext>
            </a:extLst>
          </p:cNvPr>
          <p:cNvSpPr txBox="1"/>
          <p:nvPr/>
        </p:nvSpPr>
        <p:spPr>
          <a:xfrm>
            <a:off x="9614624" y="3970548"/>
            <a:ext cx="1184914" cy="2308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sp>
        <p:nvSpPr>
          <p:cNvPr id="51" name="TextBox 50">
            <a:extLst>
              <a:ext uri="{FF2B5EF4-FFF2-40B4-BE49-F238E27FC236}">
                <a16:creationId xmlns:a16="http://schemas.microsoft.com/office/drawing/2014/main" id="{77FF13A9-183A-46B8-A54A-A92D66F97996}"/>
              </a:ext>
            </a:extLst>
          </p:cNvPr>
          <p:cNvSpPr txBox="1"/>
          <p:nvPr/>
        </p:nvSpPr>
        <p:spPr>
          <a:xfrm>
            <a:off x="7601041" y="3949810"/>
            <a:ext cx="1024613" cy="2308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Primary replica</a:t>
            </a:r>
          </a:p>
        </p:txBody>
      </p:sp>
      <p:sp>
        <p:nvSpPr>
          <p:cNvPr id="52" name="TextBox 51">
            <a:extLst>
              <a:ext uri="{FF2B5EF4-FFF2-40B4-BE49-F238E27FC236}">
                <a16:creationId xmlns:a16="http://schemas.microsoft.com/office/drawing/2014/main" id="{7B20FAC0-8B88-4D98-8E61-B2D56B6643CE}"/>
              </a:ext>
            </a:extLst>
          </p:cNvPr>
          <p:cNvSpPr txBox="1"/>
          <p:nvPr/>
        </p:nvSpPr>
        <p:spPr>
          <a:xfrm>
            <a:off x="10310877" y="5497325"/>
            <a:ext cx="1184914" cy="2308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sp>
        <p:nvSpPr>
          <p:cNvPr id="53" name="TextBox 52">
            <a:extLst>
              <a:ext uri="{FF2B5EF4-FFF2-40B4-BE49-F238E27FC236}">
                <a16:creationId xmlns:a16="http://schemas.microsoft.com/office/drawing/2014/main" id="{F86C4299-ECBE-4D3E-A4E5-7D3A2397E0A1}"/>
              </a:ext>
            </a:extLst>
          </p:cNvPr>
          <p:cNvSpPr txBox="1"/>
          <p:nvPr/>
        </p:nvSpPr>
        <p:spPr>
          <a:xfrm>
            <a:off x="6806172" y="5509046"/>
            <a:ext cx="1204005" cy="2308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cxnSp>
        <p:nvCxnSpPr>
          <p:cNvPr id="54" name="Straight Arrow Connector 53">
            <a:extLst>
              <a:ext uri="{FF2B5EF4-FFF2-40B4-BE49-F238E27FC236}">
                <a16:creationId xmlns:a16="http://schemas.microsoft.com/office/drawing/2014/main" id="{872530E2-6F03-428D-A12A-21DBC01C575D}"/>
              </a:ext>
            </a:extLst>
          </p:cNvPr>
          <p:cNvCxnSpPr>
            <a:endCxn id="10" idx="2"/>
          </p:cNvCxnSpPr>
          <p:nvPr/>
        </p:nvCxnSpPr>
        <p:spPr>
          <a:xfrm flipH="1">
            <a:off x="8419628" y="3544457"/>
            <a:ext cx="1164520" cy="45415"/>
          </a:xfrm>
          <a:prstGeom prst="straightConnector1">
            <a:avLst/>
          </a:prstGeom>
          <a:ln w="38100">
            <a:solidFill>
              <a:srgbClr val="FF0000"/>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B43FDFD-B209-4E95-B0C5-16B196A3DB18}"/>
              </a:ext>
            </a:extLst>
          </p:cNvPr>
          <p:cNvCxnSpPr>
            <a:cxnSpLocks/>
            <a:endCxn id="41" idx="3"/>
          </p:cNvCxnSpPr>
          <p:nvPr/>
        </p:nvCxnSpPr>
        <p:spPr>
          <a:xfrm flipH="1">
            <a:off x="10923227" y="3937072"/>
            <a:ext cx="63791" cy="1035397"/>
          </a:xfrm>
          <a:prstGeom prst="straightConnector1">
            <a:avLst/>
          </a:prstGeom>
          <a:ln w="28575">
            <a:solidFill>
              <a:srgbClr val="FF0000"/>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2309D68-0C7D-4D4A-B401-55F306D31BBA}"/>
              </a:ext>
            </a:extLst>
          </p:cNvPr>
          <p:cNvCxnSpPr>
            <a:cxnSpLocks/>
          </p:cNvCxnSpPr>
          <p:nvPr/>
        </p:nvCxnSpPr>
        <p:spPr>
          <a:xfrm>
            <a:off x="11291057" y="1767017"/>
            <a:ext cx="0" cy="1177929"/>
          </a:xfrm>
          <a:prstGeom prst="straightConnector1">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D0BC3D4E-DBA4-46F4-BB2A-7AEB069CC7D1}"/>
              </a:ext>
            </a:extLst>
          </p:cNvPr>
          <p:cNvCxnSpPr>
            <a:cxnSpLocks/>
          </p:cNvCxnSpPr>
          <p:nvPr/>
        </p:nvCxnSpPr>
        <p:spPr>
          <a:xfrm flipV="1">
            <a:off x="8501670" y="3725486"/>
            <a:ext cx="1214153" cy="40071"/>
          </a:xfrm>
          <a:prstGeom prst="straightConnector1">
            <a:avLst/>
          </a:prstGeom>
          <a:ln w="38100">
            <a:solidFill>
              <a:srgbClr val="FF0000"/>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480F2353-E69D-4725-A607-2A0FF2A19E0E}"/>
              </a:ext>
            </a:extLst>
          </p:cNvPr>
          <p:cNvCxnSpPr>
            <a:cxnSpLocks/>
          </p:cNvCxnSpPr>
          <p:nvPr/>
        </p:nvCxnSpPr>
        <p:spPr>
          <a:xfrm flipV="1">
            <a:off x="8552675" y="3848934"/>
            <a:ext cx="1135108" cy="955013"/>
          </a:xfrm>
          <a:prstGeom prst="straightConnector1">
            <a:avLst/>
          </a:prstGeom>
          <a:ln w="38100">
            <a:solidFill>
              <a:srgbClr val="FF0000"/>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8DC5CA52-20CF-4D11-89FB-58FE7CD7F48A}"/>
              </a:ext>
            </a:extLst>
          </p:cNvPr>
          <p:cNvSpPr/>
          <p:nvPr/>
        </p:nvSpPr>
        <p:spPr bwMode="auto">
          <a:xfrm>
            <a:off x="6501426" y="2191886"/>
            <a:ext cx="5325805" cy="4072991"/>
          </a:xfrm>
          <a:prstGeom prst="rect">
            <a:avLst/>
          </a:prstGeom>
          <a:no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1" name="Group 60">
            <a:extLst>
              <a:ext uri="{FF2B5EF4-FFF2-40B4-BE49-F238E27FC236}">
                <a16:creationId xmlns:a16="http://schemas.microsoft.com/office/drawing/2014/main" id="{495EAA7D-8C67-4740-9C84-79C654130CF1}"/>
              </a:ext>
            </a:extLst>
          </p:cNvPr>
          <p:cNvGrpSpPr/>
          <p:nvPr/>
        </p:nvGrpSpPr>
        <p:grpSpPr>
          <a:xfrm>
            <a:off x="5913740" y="1621810"/>
            <a:ext cx="919753" cy="1062911"/>
            <a:chOff x="4064268" y="5053939"/>
            <a:chExt cx="1474485" cy="1595066"/>
          </a:xfrm>
        </p:grpSpPr>
        <p:sp>
          <p:nvSpPr>
            <p:cNvPr id="62" name="Cylinder 61">
              <a:extLst>
                <a:ext uri="{FF2B5EF4-FFF2-40B4-BE49-F238E27FC236}">
                  <a16:creationId xmlns:a16="http://schemas.microsoft.com/office/drawing/2014/main" id="{6A4168D1-2F43-4D00-9817-472DB87A0508}"/>
                </a:ext>
              </a:extLst>
            </p:cNvPr>
            <p:cNvSpPr/>
            <p:nvPr/>
          </p:nvSpPr>
          <p:spPr bwMode="auto">
            <a:xfrm>
              <a:off x="4064268" y="5053939"/>
              <a:ext cx="1043831" cy="1371349"/>
            </a:xfrm>
            <a:prstGeom prst="can">
              <a:avLst>
                <a:gd name="adj" fmla="val 39530"/>
              </a:avLst>
            </a:prstGeom>
            <a:solidFill>
              <a:srgbClr val="E6E6E6"/>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reeform 146">
              <a:extLst>
                <a:ext uri="{FF2B5EF4-FFF2-40B4-BE49-F238E27FC236}">
                  <a16:creationId xmlns:a16="http://schemas.microsoft.com/office/drawing/2014/main" id="{66C6244D-14BB-4033-99E9-563E93F0E2FB}"/>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nvGrpSpPr>
          <p:cNvPr id="165" name="Group 164">
            <a:extLst>
              <a:ext uri="{FF2B5EF4-FFF2-40B4-BE49-F238E27FC236}">
                <a16:creationId xmlns:a16="http://schemas.microsoft.com/office/drawing/2014/main" id="{AAC92844-F690-4763-ABC9-8BD7AA35AF6A}"/>
              </a:ext>
            </a:extLst>
          </p:cNvPr>
          <p:cNvGrpSpPr/>
          <p:nvPr/>
        </p:nvGrpSpPr>
        <p:grpSpPr>
          <a:xfrm>
            <a:off x="6935117" y="3141319"/>
            <a:ext cx="1605835" cy="797056"/>
            <a:chOff x="5201338" y="2355989"/>
            <a:chExt cx="1204376" cy="597792"/>
          </a:xfrm>
        </p:grpSpPr>
        <p:sp>
          <p:nvSpPr>
            <p:cNvPr id="9" name="Rectangle 8">
              <a:extLst>
                <a:ext uri="{FF2B5EF4-FFF2-40B4-BE49-F238E27FC236}">
                  <a16:creationId xmlns:a16="http://schemas.microsoft.com/office/drawing/2014/main" id="{8A38A644-2173-4714-9E92-9E490404B8AD}"/>
                </a:ext>
              </a:extLst>
            </p:cNvPr>
            <p:cNvSpPr/>
            <p:nvPr/>
          </p:nvSpPr>
          <p:spPr bwMode="auto">
            <a:xfrm>
              <a:off x="5201338" y="2355989"/>
              <a:ext cx="1204376" cy="597792"/>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Rounded Corners 9">
              <a:extLst>
                <a:ext uri="{FF2B5EF4-FFF2-40B4-BE49-F238E27FC236}">
                  <a16:creationId xmlns:a16="http://schemas.microsoft.com/office/drawing/2014/main" id="{504E828F-70BA-4D7E-B09C-01BC80069953}"/>
                </a:ext>
              </a:extLst>
            </p:cNvPr>
            <p:cNvSpPr/>
            <p:nvPr/>
          </p:nvSpPr>
          <p:spPr bwMode="auto">
            <a:xfrm rot="16200000">
              <a:off x="6033407" y="2516581"/>
              <a:ext cx="210986" cy="351642"/>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Rounded Corners 10">
              <a:extLst>
                <a:ext uri="{FF2B5EF4-FFF2-40B4-BE49-F238E27FC236}">
                  <a16:creationId xmlns:a16="http://schemas.microsoft.com/office/drawing/2014/main" id="{7895942C-F112-4DC0-B8E7-33D1BFAD9D30}"/>
                </a:ext>
              </a:extLst>
            </p:cNvPr>
            <p:cNvSpPr/>
            <p:nvPr/>
          </p:nvSpPr>
          <p:spPr bwMode="auto">
            <a:xfrm rot="16200000">
              <a:off x="6012235" y="2498603"/>
              <a:ext cx="210986" cy="351642"/>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DBCD9A36-99A1-4F8C-8422-3ED4E389FCFB}"/>
                </a:ext>
              </a:extLst>
            </p:cNvPr>
            <p:cNvSpPr/>
            <p:nvPr/>
          </p:nvSpPr>
          <p:spPr bwMode="auto">
            <a:xfrm>
              <a:off x="6200518" y="2644628"/>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Rectangle 12">
              <a:extLst>
                <a:ext uri="{FF2B5EF4-FFF2-40B4-BE49-F238E27FC236}">
                  <a16:creationId xmlns:a16="http://schemas.microsoft.com/office/drawing/2014/main" id="{F5970C14-AC6E-44FB-B976-F4B6684400B4}"/>
                </a:ext>
              </a:extLst>
            </p:cNvPr>
            <p:cNvSpPr/>
            <p:nvPr/>
          </p:nvSpPr>
          <p:spPr bwMode="auto">
            <a:xfrm>
              <a:off x="6145000" y="2651485"/>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13BDD1FC-5150-4059-8B86-B40F003AB287}"/>
                </a:ext>
              </a:extLst>
            </p:cNvPr>
            <p:cNvSpPr/>
            <p:nvPr/>
          </p:nvSpPr>
          <p:spPr bwMode="auto">
            <a:xfrm>
              <a:off x="6054533" y="2658342"/>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 name="Rectangle 14">
              <a:extLst>
                <a:ext uri="{FF2B5EF4-FFF2-40B4-BE49-F238E27FC236}">
                  <a16:creationId xmlns:a16="http://schemas.microsoft.com/office/drawing/2014/main" id="{180A6C8F-D64C-4ADE-A9FF-2A55CDA72BE3}"/>
                </a:ext>
              </a:extLst>
            </p:cNvPr>
            <p:cNvSpPr/>
            <p:nvPr/>
          </p:nvSpPr>
          <p:spPr bwMode="auto">
            <a:xfrm>
              <a:off x="6096338" y="2654913"/>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a:extLst>
                <a:ext uri="{FF2B5EF4-FFF2-40B4-BE49-F238E27FC236}">
                  <a16:creationId xmlns:a16="http://schemas.microsoft.com/office/drawing/2014/main" id="{5E087251-1025-45A7-9F49-61CA30A34392}"/>
                </a:ext>
              </a:extLst>
            </p:cNvPr>
            <p:cNvSpPr/>
            <p:nvPr/>
          </p:nvSpPr>
          <p:spPr bwMode="auto">
            <a:xfrm>
              <a:off x="6019585" y="2661770"/>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Rectangle 16">
              <a:extLst>
                <a:ext uri="{FF2B5EF4-FFF2-40B4-BE49-F238E27FC236}">
                  <a16:creationId xmlns:a16="http://schemas.microsoft.com/office/drawing/2014/main" id="{B893EF00-5DB0-4D79-A4C2-8EC01F9C8CC2}"/>
                </a:ext>
              </a:extLst>
            </p:cNvPr>
            <p:cNvSpPr/>
            <p:nvPr/>
          </p:nvSpPr>
          <p:spPr bwMode="auto">
            <a:xfrm>
              <a:off x="5991494" y="2665199"/>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Rectangle 17">
              <a:extLst>
                <a:ext uri="{FF2B5EF4-FFF2-40B4-BE49-F238E27FC236}">
                  <a16:creationId xmlns:a16="http://schemas.microsoft.com/office/drawing/2014/main" id="{C4D75B51-317F-4E9F-8EBC-99DC603ACDAD}"/>
                </a:ext>
              </a:extLst>
            </p:cNvPr>
            <p:cNvSpPr/>
            <p:nvPr/>
          </p:nvSpPr>
          <p:spPr bwMode="auto">
            <a:xfrm>
              <a:off x="5970260" y="2668627"/>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4" name="Group 63">
              <a:extLst>
                <a:ext uri="{FF2B5EF4-FFF2-40B4-BE49-F238E27FC236}">
                  <a16:creationId xmlns:a16="http://schemas.microsoft.com/office/drawing/2014/main" id="{0BEB5360-6224-4852-A880-1218170C1F4E}"/>
                </a:ext>
              </a:extLst>
            </p:cNvPr>
            <p:cNvGrpSpPr/>
            <p:nvPr/>
          </p:nvGrpSpPr>
          <p:grpSpPr>
            <a:xfrm>
              <a:off x="5298005" y="2489935"/>
              <a:ext cx="363610" cy="343672"/>
              <a:chOff x="3126210" y="3596665"/>
              <a:chExt cx="533672" cy="485265"/>
            </a:xfrm>
          </p:grpSpPr>
          <p:sp>
            <p:nvSpPr>
              <p:cNvPr id="65" name="Rectangle: Rounded Corners 64">
                <a:extLst>
                  <a:ext uri="{FF2B5EF4-FFF2-40B4-BE49-F238E27FC236}">
                    <a16:creationId xmlns:a16="http://schemas.microsoft.com/office/drawing/2014/main" id="{67C301AF-9FEA-4933-B83E-428DB9661CF6}"/>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6" name="Group 65">
                <a:extLst>
                  <a:ext uri="{FF2B5EF4-FFF2-40B4-BE49-F238E27FC236}">
                    <a16:creationId xmlns:a16="http://schemas.microsoft.com/office/drawing/2014/main" id="{4DE8AC5F-8B9F-42A7-A20D-8BFBCE1CCC7B}"/>
                  </a:ext>
                </a:extLst>
              </p:cNvPr>
              <p:cNvGrpSpPr/>
              <p:nvPr/>
            </p:nvGrpSpPr>
            <p:grpSpPr>
              <a:xfrm>
                <a:off x="3193120" y="3635709"/>
                <a:ext cx="417355" cy="420612"/>
                <a:chOff x="4536491" y="2027077"/>
                <a:chExt cx="556480" cy="560817"/>
              </a:xfrm>
            </p:grpSpPr>
            <p:sp>
              <p:nvSpPr>
                <p:cNvPr id="67" name="chip 4">
                  <a:extLst>
                    <a:ext uri="{FF2B5EF4-FFF2-40B4-BE49-F238E27FC236}">
                      <a16:creationId xmlns:a16="http://schemas.microsoft.com/office/drawing/2014/main" id="{50E9A26F-6998-4F95-9B2F-BDEE9B2532F3}"/>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 name="chip 4">
                  <a:extLst>
                    <a:ext uri="{FF2B5EF4-FFF2-40B4-BE49-F238E27FC236}">
                      <a16:creationId xmlns:a16="http://schemas.microsoft.com/office/drawing/2014/main" id="{E4F6F920-1B66-4FC2-9106-595E1185B9E5}"/>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 name="chip 4">
                  <a:extLst>
                    <a:ext uri="{FF2B5EF4-FFF2-40B4-BE49-F238E27FC236}">
                      <a16:creationId xmlns:a16="http://schemas.microsoft.com/office/drawing/2014/main" id="{5B94A64E-CDE4-4A94-8166-F8318E1CA05C}"/>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 name="chip 4">
                  <a:extLst>
                    <a:ext uri="{FF2B5EF4-FFF2-40B4-BE49-F238E27FC236}">
                      <a16:creationId xmlns:a16="http://schemas.microsoft.com/office/drawing/2014/main" id="{815E0781-6F50-4221-9CA5-606A1BC23F48}"/>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grpSp>
        <p:nvGrpSpPr>
          <p:cNvPr id="105" name="Group 104">
            <a:extLst>
              <a:ext uri="{FF2B5EF4-FFF2-40B4-BE49-F238E27FC236}">
                <a16:creationId xmlns:a16="http://schemas.microsoft.com/office/drawing/2014/main" id="{9958CA39-E785-48E5-9461-205D35ECE954}"/>
              </a:ext>
            </a:extLst>
          </p:cNvPr>
          <p:cNvGrpSpPr/>
          <p:nvPr/>
        </p:nvGrpSpPr>
        <p:grpSpPr>
          <a:xfrm>
            <a:off x="6948709" y="4688545"/>
            <a:ext cx="1605835" cy="797056"/>
            <a:chOff x="5211532" y="3516409"/>
            <a:chExt cx="1204376" cy="597792"/>
          </a:xfrm>
        </p:grpSpPr>
        <p:sp>
          <p:nvSpPr>
            <p:cNvPr id="19" name="Rectangle 18">
              <a:extLst>
                <a:ext uri="{FF2B5EF4-FFF2-40B4-BE49-F238E27FC236}">
                  <a16:creationId xmlns:a16="http://schemas.microsoft.com/office/drawing/2014/main" id="{9B524713-BC09-469F-8F0E-082340DB2A3F}"/>
                </a:ext>
              </a:extLst>
            </p:cNvPr>
            <p:cNvSpPr/>
            <p:nvPr/>
          </p:nvSpPr>
          <p:spPr bwMode="auto">
            <a:xfrm>
              <a:off x="5211532" y="3516409"/>
              <a:ext cx="1204376" cy="597792"/>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Rectangle: Rounded Corners 19">
              <a:extLst>
                <a:ext uri="{FF2B5EF4-FFF2-40B4-BE49-F238E27FC236}">
                  <a16:creationId xmlns:a16="http://schemas.microsoft.com/office/drawing/2014/main" id="{647FA10E-349E-4C23-91C6-A323F1B965C9}"/>
                </a:ext>
              </a:extLst>
            </p:cNvPr>
            <p:cNvSpPr/>
            <p:nvPr/>
          </p:nvSpPr>
          <p:spPr bwMode="auto">
            <a:xfrm rot="16200000">
              <a:off x="6043601" y="3677001"/>
              <a:ext cx="210986" cy="351642"/>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 name="Rectangle: Rounded Corners 20">
              <a:extLst>
                <a:ext uri="{FF2B5EF4-FFF2-40B4-BE49-F238E27FC236}">
                  <a16:creationId xmlns:a16="http://schemas.microsoft.com/office/drawing/2014/main" id="{68887297-A6ED-4A5E-BB47-F04BFE5FBD43}"/>
                </a:ext>
              </a:extLst>
            </p:cNvPr>
            <p:cNvSpPr/>
            <p:nvPr/>
          </p:nvSpPr>
          <p:spPr bwMode="auto">
            <a:xfrm rot="16200000">
              <a:off x="6022429" y="3659023"/>
              <a:ext cx="210986" cy="351642"/>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 name="Rectangle 21">
              <a:extLst>
                <a:ext uri="{FF2B5EF4-FFF2-40B4-BE49-F238E27FC236}">
                  <a16:creationId xmlns:a16="http://schemas.microsoft.com/office/drawing/2014/main" id="{74677A13-F634-455B-8FE1-5C6C3278A005}"/>
                </a:ext>
              </a:extLst>
            </p:cNvPr>
            <p:cNvSpPr/>
            <p:nvPr/>
          </p:nvSpPr>
          <p:spPr bwMode="auto">
            <a:xfrm>
              <a:off x="6210712" y="3805048"/>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Rectangle 22">
              <a:extLst>
                <a:ext uri="{FF2B5EF4-FFF2-40B4-BE49-F238E27FC236}">
                  <a16:creationId xmlns:a16="http://schemas.microsoft.com/office/drawing/2014/main" id="{204E3DDE-071A-40F0-AFEA-87BEC7CD1BB8}"/>
                </a:ext>
              </a:extLst>
            </p:cNvPr>
            <p:cNvSpPr/>
            <p:nvPr/>
          </p:nvSpPr>
          <p:spPr bwMode="auto">
            <a:xfrm>
              <a:off x="6155194" y="3811905"/>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Rectangle 23">
              <a:extLst>
                <a:ext uri="{FF2B5EF4-FFF2-40B4-BE49-F238E27FC236}">
                  <a16:creationId xmlns:a16="http://schemas.microsoft.com/office/drawing/2014/main" id="{FA81E3A4-E200-4F8C-9C70-4A9185D32868}"/>
                </a:ext>
              </a:extLst>
            </p:cNvPr>
            <p:cNvSpPr/>
            <p:nvPr/>
          </p:nvSpPr>
          <p:spPr bwMode="auto">
            <a:xfrm>
              <a:off x="6064727" y="3818762"/>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 name="Rectangle 24">
              <a:extLst>
                <a:ext uri="{FF2B5EF4-FFF2-40B4-BE49-F238E27FC236}">
                  <a16:creationId xmlns:a16="http://schemas.microsoft.com/office/drawing/2014/main" id="{4330FB33-C9DE-4A93-B8AF-02DFD8440E3D}"/>
                </a:ext>
              </a:extLst>
            </p:cNvPr>
            <p:cNvSpPr/>
            <p:nvPr/>
          </p:nvSpPr>
          <p:spPr bwMode="auto">
            <a:xfrm>
              <a:off x="6106532" y="3815333"/>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 name="Rectangle 25">
              <a:extLst>
                <a:ext uri="{FF2B5EF4-FFF2-40B4-BE49-F238E27FC236}">
                  <a16:creationId xmlns:a16="http://schemas.microsoft.com/office/drawing/2014/main" id="{9CE61516-4EA1-44C9-889D-A84BD43DE218}"/>
                </a:ext>
              </a:extLst>
            </p:cNvPr>
            <p:cNvSpPr/>
            <p:nvPr/>
          </p:nvSpPr>
          <p:spPr bwMode="auto">
            <a:xfrm>
              <a:off x="6029779" y="3822190"/>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 name="Rectangle 26">
              <a:extLst>
                <a:ext uri="{FF2B5EF4-FFF2-40B4-BE49-F238E27FC236}">
                  <a16:creationId xmlns:a16="http://schemas.microsoft.com/office/drawing/2014/main" id="{669D4F18-4D82-4DF5-8A6E-21BB6E1CAF44}"/>
                </a:ext>
              </a:extLst>
            </p:cNvPr>
            <p:cNvSpPr/>
            <p:nvPr/>
          </p:nvSpPr>
          <p:spPr bwMode="auto">
            <a:xfrm>
              <a:off x="6001688" y="3825619"/>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 name="Rectangle 27">
              <a:extLst>
                <a:ext uri="{FF2B5EF4-FFF2-40B4-BE49-F238E27FC236}">
                  <a16:creationId xmlns:a16="http://schemas.microsoft.com/office/drawing/2014/main" id="{7EA9CEE2-0C30-469A-B7F6-ABA4342E5C87}"/>
                </a:ext>
              </a:extLst>
            </p:cNvPr>
            <p:cNvSpPr/>
            <p:nvPr/>
          </p:nvSpPr>
          <p:spPr bwMode="auto">
            <a:xfrm>
              <a:off x="5980454" y="3829047"/>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1" name="Group 70">
              <a:extLst>
                <a:ext uri="{FF2B5EF4-FFF2-40B4-BE49-F238E27FC236}">
                  <a16:creationId xmlns:a16="http://schemas.microsoft.com/office/drawing/2014/main" id="{1A5DB460-5D16-4DC0-9F40-F657AA3C7D64}"/>
                </a:ext>
              </a:extLst>
            </p:cNvPr>
            <p:cNvGrpSpPr/>
            <p:nvPr/>
          </p:nvGrpSpPr>
          <p:grpSpPr>
            <a:xfrm>
              <a:off x="5282548" y="3640070"/>
              <a:ext cx="363610" cy="343672"/>
              <a:chOff x="3126210" y="3596665"/>
              <a:chExt cx="533672" cy="485265"/>
            </a:xfrm>
          </p:grpSpPr>
          <p:sp>
            <p:nvSpPr>
              <p:cNvPr id="72" name="Rectangle: Rounded Corners 71">
                <a:extLst>
                  <a:ext uri="{FF2B5EF4-FFF2-40B4-BE49-F238E27FC236}">
                    <a16:creationId xmlns:a16="http://schemas.microsoft.com/office/drawing/2014/main" id="{146E8C7D-F211-4AEC-8AE9-5BD327CE8450}"/>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3" name="Group 72">
                <a:extLst>
                  <a:ext uri="{FF2B5EF4-FFF2-40B4-BE49-F238E27FC236}">
                    <a16:creationId xmlns:a16="http://schemas.microsoft.com/office/drawing/2014/main" id="{679701AA-C94D-4083-828B-D69EC0AD1731}"/>
                  </a:ext>
                </a:extLst>
              </p:cNvPr>
              <p:cNvGrpSpPr/>
              <p:nvPr/>
            </p:nvGrpSpPr>
            <p:grpSpPr>
              <a:xfrm>
                <a:off x="3193120" y="3635709"/>
                <a:ext cx="417355" cy="420612"/>
                <a:chOff x="4536491" y="2027077"/>
                <a:chExt cx="556480" cy="560817"/>
              </a:xfrm>
            </p:grpSpPr>
            <p:sp>
              <p:nvSpPr>
                <p:cNvPr id="74" name="chip 4">
                  <a:extLst>
                    <a:ext uri="{FF2B5EF4-FFF2-40B4-BE49-F238E27FC236}">
                      <a16:creationId xmlns:a16="http://schemas.microsoft.com/office/drawing/2014/main" id="{B55108BE-0A80-4644-B932-6C9300AB3AF8}"/>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 name="chip 4">
                  <a:extLst>
                    <a:ext uri="{FF2B5EF4-FFF2-40B4-BE49-F238E27FC236}">
                      <a16:creationId xmlns:a16="http://schemas.microsoft.com/office/drawing/2014/main" id="{0F128B98-23B0-42E0-882D-D02C8209159D}"/>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 name="chip 4">
                  <a:extLst>
                    <a:ext uri="{FF2B5EF4-FFF2-40B4-BE49-F238E27FC236}">
                      <a16:creationId xmlns:a16="http://schemas.microsoft.com/office/drawing/2014/main" id="{6ABA9C82-B415-497C-8945-BCB6BEE65E95}"/>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 name="chip 4">
                  <a:extLst>
                    <a:ext uri="{FF2B5EF4-FFF2-40B4-BE49-F238E27FC236}">
                      <a16:creationId xmlns:a16="http://schemas.microsoft.com/office/drawing/2014/main" id="{D19F5D7C-DD57-4E57-829F-10FC1422B937}"/>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grpSp>
        <p:nvGrpSpPr>
          <p:cNvPr id="78" name="Group 77">
            <a:extLst>
              <a:ext uri="{FF2B5EF4-FFF2-40B4-BE49-F238E27FC236}">
                <a16:creationId xmlns:a16="http://schemas.microsoft.com/office/drawing/2014/main" id="{598A20D4-B277-4128-98F5-3200A2277539}"/>
              </a:ext>
            </a:extLst>
          </p:cNvPr>
          <p:cNvGrpSpPr/>
          <p:nvPr/>
        </p:nvGrpSpPr>
        <p:grpSpPr>
          <a:xfrm>
            <a:off x="9817463" y="3344148"/>
            <a:ext cx="484813" cy="458229"/>
            <a:chOff x="3126210" y="3596665"/>
            <a:chExt cx="533672" cy="485265"/>
          </a:xfrm>
        </p:grpSpPr>
        <p:sp>
          <p:nvSpPr>
            <p:cNvPr id="79" name="Rectangle: Rounded Corners 78">
              <a:extLst>
                <a:ext uri="{FF2B5EF4-FFF2-40B4-BE49-F238E27FC236}">
                  <a16:creationId xmlns:a16="http://schemas.microsoft.com/office/drawing/2014/main" id="{CF8D01B3-0090-4F1F-81F0-76666A5E5B61}"/>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0" name="Group 79">
              <a:extLst>
                <a:ext uri="{FF2B5EF4-FFF2-40B4-BE49-F238E27FC236}">
                  <a16:creationId xmlns:a16="http://schemas.microsoft.com/office/drawing/2014/main" id="{83331596-A845-4E72-8F39-C415CBD16C92}"/>
                </a:ext>
              </a:extLst>
            </p:cNvPr>
            <p:cNvGrpSpPr/>
            <p:nvPr/>
          </p:nvGrpSpPr>
          <p:grpSpPr>
            <a:xfrm>
              <a:off x="3193120" y="3635709"/>
              <a:ext cx="417355" cy="420612"/>
              <a:chOff x="4536491" y="2027077"/>
              <a:chExt cx="556480" cy="560817"/>
            </a:xfrm>
          </p:grpSpPr>
          <p:sp>
            <p:nvSpPr>
              <p:cNvPr id="81" name="chip 4">
                <a:extLst>
                  <a:ext uri="{FF2B5EF4-FFF2-40B4-BE49-F238E27FC236}">
                    <a16:creationId xmlns:a16="http://schemas.microsoft.com/office/drawing/2014/main" id="{17347083-CC82-4A45-95B0-6BFEF90403C5}"/>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 name="chip 4">
                <a:extLst>
                  <a:ext uri="{FF2B5EF4-FFF2-40B4-BE49-F238E27FC236}">
                    <a16:creationId xmlns:a16="http://schemas.microsoft.com/office/drawing/2014/main" id="{90AE1C98-2BB5-4C4F-964F-ABCBED69AEFA}"/>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 name="chip 4">
                <a:extLst>
                  <a:ext uri="{FF2B5EF4-FFF2-40B4-BE49-F238E27FC236}">
                    <a16:creationId xmlns:a16="http://schemas.microsoft.com/office/drawing/2014/main" id="{77807ED4-2AAB-420E-8217-FBDE02D9BF29}"/>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 name="chip 4">
                <a:extLst>
                  <a:ext uri="{FF2B5EF4-FFF2-40B4-BE49-F238E27FC236}">
                    <a16:creationId xmlns:a16="http://schemas.microsoft.com/office/drawing/2014/main" id="{4E89282B-392C-439E-BB69-26C7C73AC88A}"/>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85" name="Group 84">
            <a:extLst>
              <a:ext uri="{FF2B5EF4-FFF2-40B4-BE49-F238E27FC236}">
                <a16:creationId xmlns:a16="http://schemas.microsoft.com/office/drawing/2014/main" id="{39D00B9E-2A72-43BB-B317-F390C1061823}"/>
              </a:ext>
            </a:extLst>
          </p:cNvPr>
          <p:cNvGrpSpPr/>
          <p:nvPr/>
        </p:nvGrpSpPr>
        <p:grpSpPr>
          <a:xfrm>
            <a:off x="9795092" y="4854168"/>
            <a:ext cx="484813" cy="458229"/>
            <a:chOff x="3126210" y="3596665"/>
            <a:chExt cx="533672" cy="485265"/>
          </a:xfrm>
        </p:grpSpPr>
        <p:sp>
          <p:nvSpPr>
            <p:cNvPr id="86" name="Rectangle: Rounded Corners 85">
              <a:extLst>
                <a:ext uri="{FF2B5EF4-FFF2-40B4-BE49-F238E27FC236}">
                  <a16:creationId xmlns:a16="http://schemas.microsoft.com/office/drawing/2014/main" id="{C7063F22-A016-4F12-8E60-B9EE127E47C0}"/>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7" name="Group 86">
              <a:extLst>
                <a:ext uri="{FF2B5EF4-FFF2-40B4-BE49-F238E27FC236}">
                  <a16:creationId xmlns:a16="http://schemas.microsoft.com/office/drawing/2014/main" id="{5941055A-F87F-4A77-8D92-8B7CC63DD39E}"/>
                </a:ext>
              </a:extLst>
            </p:cNvPr>
            <p:cNvGrpSpPr/>
            <p:nvPr/>
          </p:nvGrpSpPr>
          <p:grpSpPr>
            <a:xfrm>
              <a:off x="3193120" y="3635709"/>
              <a:ext cx="417355" cy="420612"/>
              <a:chOff x="4536491" y="2027077"/>
              <a:chExt cx="556480" cy="560817"/>
            </a:xfrm>
          </p:grpSpPr>
          <p:sp>
            <p:nvSpPr>
              <p:cNvPr id="88" name="chip 4">
                <a:extLst>
                  <a:ext uri="{FF2B5EF4-FFF2-40B4-BE49-F238E27FC236}">
                    <a16:creationId xmlns:a16="http://schemas.microsoft.com/office/drawing/2014/main" id="{0C705C3E-820B-4743-90AC-F203BDA79F29}"/>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 name="chip 4">
                <a:extLst>
                  <a:ext uri="{FF2B5EF4-FFF2-40B4-BE49-F238E27FC236}">
                    <a16:creationId xmlns:a16="http://schemas.microsoft.com/office/drawing/2014/main" id="{D1BA8044-0DCB-4D29-9996-00CCA1CF8997}"/>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 name="chip 4">
                <a:extLst>
                  <a:ext uri="{FF2B5EF4-FFF2-40B4-BE49-F238E27FC236}">
                    <a16:creationId xmlns:a16="http://schemas.microsoft.com/office/drawing/2014/main" id="{F1CBE4E5-711A-40A1-BE24-5E97B3287CFD}"/>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 name="chip 4">
                <a:extLst>
                  <a:ext uri="{FF2B5EF4-FFF2-40B4-BE49-F238E27FC236}">
                    <a16:creationId xmlns:a16="http://schemas.microsoft.com/office/drawing/2014/main" id="{6C92B5F0-1814-4AD1-9F61-7F9A2A70629F}"/>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146" name="Group 145">
            <a:extLst>
              <a:ext uri="{FF2B5EF4-FFF2-40B4-BE49-F238E27FC236}">
                <a16:creationId xmlns:a16="http://schemas.microsoft.com/office/drawing/2014/main" id="{0AF4905E-7B76-48AF-986D-160B0EE830C3}"/>
              </a:ext>
            </a:extLst>
          </p:cNvPr>
          <p:cNvGrpSpPr/>
          <p:nvPr/>
        </p:nvGrpSpPr>
        <p:grpSpPr>
          <a:xfrm>
            <a:off x="4491205" y="4669936"/>
            <a:ext cx="1605835" cy="797056"/>
            <a:chOff x="3368404" y="3502452"/>
            <a:chExt cx="1204376" cy="597792"/>
          </a:xfrm>
        </p:grpSpPr>
        <p:sp>
          <p:nvSpPr>
            <p:cNvPr id="107" name="Rectangle 106">
              <a:extLst>
                <a:ext uri="{FF2B5EF4-FFF2-40B4-BE49-F238E27FC236}">
                  <a16:creationId xmlns:a16="http://schemas.microsoft.com/office/drawing/2014/main" id="{99ACBD53-5B90-4740-BCE0-FB5A8FC4C2E8}"/>
                </a:ext>
              </a:extLst>
            </p:cNvPr>
            <p:cNvSpPr/>
            <p:nvPr/>
          </p:nvSpPr>
          <p:spPr bwMode="auto">
            <a:xfrm>
              <a:off x="3368404" y="3502452"/>
              <a:ext cx="1204376" cy="597792"/>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8" name="Rectangle: Rounded Corners 107">
              <a:extLst>
                <a:ext uri="{FF2B5EF4-FFF2-40B4-BE49-F238E27FC236}">
                  <a16:creationId xmlns:a16="http://schemas.microsoft.com/office/drawing/2014/main" id="{10F50B7D-EAA1-4BFF-A663-3CA32FA21DC6}"/>
                </a:ext>
              </a:extLst>
            </p:cNvPr>
            <p:cNvSpPr/>
            <p:nvPr/>
          </p:nvSpPr>
          <p:spPr bwMode="auto">
            <a:xfrm rot="16200000">
              <a:off x="4200473" y="3663044"/>
              <a:ext cx="210986" cy="351642"/>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9" name="Rectangle: Rounded Corners 108">
              <a:extLst>
                <a:ext uri="{FF2B5EF4-FFF2-40B4-BE49-F238E27FC236}">
                  <a16:creationId xmlns:a16="http://schemas.microsoft.com/office/drawing/2014/main" id="{FF74B2FB-B27B-4D62-AA0E-287A63449418}"/>
                </a:ext>
              </a:extLst>
            </p:cNvPr>
            <p:cNvSpPr/>
            <p:nvPr/>
          </p:nvSpPr>
          <p:spPr bwMode="auto">
            <a:xfrm rot="16200000">
              <a:off x="4179301" y="3645066"/>
              <a:ext cx="210986" cy="351642"/>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5" name="Rectangle 114">
              <a:extLst>
                <a:ext uri="{FF2B5EF4-FFF2-40B4-BE49-F238E27FC236}">
                  <a16:creationId xmlns:a16="http://schemas.microsoft.com/office/drawing/2014/main" id="{42804241-0D9C-4F0C-A301-BE66E6DFD4A7}"/>
                </a:ext>
              </a:extLst>
            </p:cNvPr>
            <p:cNvSpPr/>
            <p:nvPr/>
          </p:nvSpPr>
          <p:spPr bwMode="auto">
            <a:xfrm>
              <a:off x="4158560" y="3811662"/>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6" name="Rectangle 115">
              <a:extLst>
                <a:ext uri="{FF2B5EF4-FFF2-40B4-BE49-F238E27FC236}">
                  <a16:creationId xmlns:a16="http://schemas.microsoft.com/office/drawing/2014/main" id="{F11B1230-510C-40C1-935F-BB35B3262DA5}"/>
                </a:ext>
              </a:extLst>
            </p:cNvPr>
            <p:cNvSpPr/>
            <p:nvPr/>
          </p:nvSpPr>
          <p:spPr bwMode="auto">
            <a:xfrm>
              <a:off x="4137326" y="3815090"/>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17" name="Group 116">
              <a:extLst>
                <a:ext uri="{FF2B5EF4-FFF2-40B4-BE49-F238E27FC236}">
                  <a16:creationId xmlns:a16="http://schemas.microsoft.com/office/drawing/2014/main" id="{7C8F71F6-8FA7-4E0B-9836-1C02879B6FE3}"/>
                </a:ext>
              </a:extLst>
            </p:cNvPr>
            <p:cNvGrpSpPr/>
            <p:nvPr/>
          </p:nvGrpSpPr>
          <p:grpSpPr>
            <a:xfrm>
              <a:off x="3439420" y="3626113"/>
              <a:ext cx="363610" cy="343672"/>
              <a:chOff x="3126210" y="3596665"/>
              <a:chExt cx="533672" cy="485265"/>
            </a:xfrm>
          </p:grpSpPr>
          <p:sp>
            <p:nvSpPr>
              <p:cNvPr id="118" name="Rectangle: Rounded Corners 117">
                <a:extLst>
                  <a:ext uri="{FF2B5EF4-FFF2-40B4-BE49-F238E27FC236}">
                    <a16:creationId xmlns:a16="http://schemas.microsoft.com/office/drawing/2014/main" id="{65E63D43-287B-4277-B21B-424BAB9C0686}"/>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9" name="Group 118">
                <a:extLst>
                  <a:ext uri="{FF2B5EF4-FFF2-40B4-BE49-F238E27FC236}">
                    <a16:creationId xmlns:a16="http://schemas.microsoft.com/office/drawing/2014/main" id="{C8044916-1E75-4BCD-8469-A4E5ECEA844F}"/>
                  </a:ext>
                </a:extLst>
              </p:cNvPr>
              <p:cNvGrpSpPr/>
              <p:nvPr/>
            </p:nvGrpSpPr>
            <p:grpSpPr>
              <a:xfrm>
                <a:off x="3193120" y="3635709"/>
                <a:ext cx="417355" cy="420612"/>
                <a:chOff x="4536491" y="2027077"/>
                <a:chExt cx="556480" cy="560817"/>
              </a:xfrm>
            </p:grpSpPr>
            <p:sp>
              <p:nvSpPr>
                <p:cNvPr id="120" name="chip 4">
                  <a:extLst>
                    <a:ext uri="{FF2B5EF4-FFF2-40B4-BE49-F238E27FC236}">
                      <a16:creationId xmlns:a16="http://schemas.microsoft.com/office/drawing/2014/main" id="{9DB70187-B1EA-4452-B636-4CA98F5F062C}"/>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 name="chip 4">
                  <a:extLst>
                    <a:ext uri="{FF2B5EF4-FFF2-40B4-BE49-F238E27FC236}">
                      <a16:creationId xmlns:a16="http://schemas.microsoft.com/office/drawing/2014/main" id="{337B1232-41E1-4F28-A560-88FCF6966211}"/>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 name="chip 4">
                  <a:extLst>
                    <a:ext uri="{FF2B5EF4-FFF2-40B4-BE49-F238E27FC236}">
                      <a16:creationId xmlns:a16="http://schemas.microsoft.com/office/drawing/2014/main" id="{F40F9B91-850E-44A2-8CBC-0A08BC1BD856}"/>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 name="chip 4">
                  <a:extLst>
                    <a:ext uri="{FF2B5EF4-FFF2-40B4-BE49-F238E27FC236}">
                      <a16:creationId xmlns:a16="http://schemas.microsoft.com/office/drawing/2014/main" id="{FD1E430A-8597-4E20-844F-75EFF50A1D07}"/>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145" name="Rectangle: Rounded Corners 144">
              <a:extLst>
                <a:ext uri="{FF2B5EF4-FFF2-40B4-BE49-F238E27FC236}">
                  <a16:creationId xmlns:a16="http://schemas.microsoft.com/office/drawing/2014/main" id="{6EB67B9A-B583-46D8-A671-CC7110EFDDF1}"/>
                </a:ext>
              </a:extLst>
            </p:cNvPr>
            <p:cNvSpPr/>
            <p:nvPr/>
          </p:nvSpPr>
          <p:spPr bwMode="auto">
            <a:xfrm rot="16200000">
              <a:off x="4180699" y="3654853"/>
              <a:ext cx="210986" cy="351642"/>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47" name="Text Placeholder 2">
            <a:extLst>
              <a:ext uri="{FF2B5EF4-FFF2-40B4-BE49-F238E27FC236}">
                <a16:creationId xmlns:a16="http://schemas.microsoft.com/office/drawing/2014/main" id="{66D5D613-D4D4-4327-B0B1-2E3F3F7A64A1}"/>
              </a:ext>
            </a:extLst>
          </p:cNvPr>
          <p:cNvSpPr txBox="1">
            <a:spLocks/>
          </p:cNvSpPr>
          <p:nvPr/>
        </p:nvSpPr>
        <p:spPr>
          <a:xfrm>
            <a:off x="98967" y="1695254"/>
            <a:ext cx="5227087" cy="1144506"/>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67" b="0" i="0" u="none" strike="noStrike" kern="1200" cap="none" spc="0" normalizeH="0" baseline="0" noProof="0">
                <a:ln>
                  <a:noFill/>
                </a:ln>
                <a:solidFill>
                  <a:srgbClr val="000000"/>
                </a:solidFill>
                <a:effectLst/>
                <a:uLnTx/>
                <a:uFillTx/>
                <a:latin typeface="Arial"/>
                <a:cs typeface="Arial"/>
                <a:sym typeface="Arial"/>
              </a:rPr>
              <a:t>All databases on local SSD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67" b="0" i="0" u="none" strike="noStrike" kern="1200" cap="none" spc="0" normalizeH="0" baseline="0" noProof="0">
                <a:ln>
                  <a:noFill/>
                </a:ln>
                <a:solidFill>
                  <a:srgbClr val="000000"/>
                </a:solidFill>
                <a:effectLst/>
                <a:uLnTx/>
                <a:uFillTx/>
                <a:latin typeface="Arial"/>
                <a:cs typeface="Arial"/>
                <a:sym typeface="Arial"/>
              </a:rPr>
              <a:t>Failed node is replaced with the spare</a:t>
            </a:r>
          </a:p>
        </p:txBody>
      </p:sp>
      <p:sp>
        <p:nvSpPr>
          <p:cNvPr id="157" name="Arrow: Down 156">
            <a:extLst>
              <a:ext uri="{FF2B5EF4-FFF2-40B4-BE49-F238E27FC236}">
                <a16:creationId xmlns:a16="http://schemas.microsoft.com/office/drawing/2014/main" id="{54EBBC0F-449A-4869-8536-18C72792700A}"/>
              </a:ext>
            </a:extLst>
          </p:cNvPr>
          <p:cNvSpPr/>
          <p:nvPr/>
        </p:nvSpPr>
        <p:spPr>
          <a:xfrm>
            <a:off x="8031061" y="4169197"/>
            <a:ext cx="281963" cy="518183"/>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66" name="Group 165">
            <a:extLst>
              <a:ext uri="{FF2B5EF4-FFF2-40B4-BE49-F238E27FC236}">
                <a16:creationId xmlns:a16="http://schemas.microsoft.com/office/drawing/2014/main" id="{43F178DF-8649-409B-873D-24C3FE0494FD}"/>
              </a:ext>
            </a:extLst>
          </p:cNvPr>
          <p:cNvGrpSpPr/>
          <p:nvPr/>
        </p:nvGrpSpPr>
        <p:grpSpPr>
          <a:xfrm>
            <a:off x="4493069" y="4671800"/>
            <a:ext cx="1605835" cy="797056"/>
            <a:chOff x="3368404" y="3502452"/>
            <a:chExt cx="1204376" cy="597792"/>
          </a:xfrm>
        </p:grpSpPr>
        <p:sp>
          <p:nvSpPr>
            <p:cNvPr id="167" name="Rectangle 166">
              <a:extLst>
                <a:ext uri="{FF2B5EF4-FFF2-40B4-BE49-F238E27FC236}">
                  <a16:creationId xmlns:a16="http://schemas.microsoft.com/office/drawing/2014/main" id="{ED787041-03E7-4F31-A560-993A4240DEC2}"/>
                </a:ext>
              </a:extLst>
            </p:cNvPr>
            <p:cNvSpPr/>
            <p:nvPr/>
          </p:nvSpPr>
          <p:spPr bwMode="auto">
            <a:xfrm>
              <a:off x="3368404" y="3502452"/>
              <a:ext cx="1204376" cy="597792"/>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8" name="Rectangle: Rounded Corners 167">
              <a:extLst>
                <a:ext uri="{FF2B5EF4-FFF2-40B4-BE49-F238E27FC236}">
                  <a16:creationId xmlns:a16="http://schemas.microsoft.com/office/drawing/2014/main" id="{65ED4FE1-EFEF-489B-A38F-9A375F2CF1F0}"/>
                </a:ext>
              </a:extLst>
            </p:cNvPr>
            <p:cNvSpPr/>
            <p:nvPr/>
          </p:nvSpPr>
          <p:spPr bwMode="auto">
            <a:xfrm rot="16200000">
              <a:off x="4200473" y="3663044"/>
              <a:ext cx="210986" cy="351642"/>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9" name="Rectangle: Rounded Corners 168">
              <a:extLst>
                <a:ext uri="{FF2B5EF4-FFF2-40B4-BE49-F238E27FC236}">
                  <a16:creationId xmlns:a16="http://schemas.microsoft.com/office/drawing/2014/main" id="{A668940F-4C10-4DD7-BCD9-8988ADD714FB}"/>
                </a:ext>
              </a:extLst>
            </p:cNvPr>
            <p:cNvSpPr/>
            <p:nvPr/>
          </p:nvSpPr>
          <p:spPr bwMode="auto">
            <a:xfrm rot="16200000">
              <a:off x="4179301" y="3645066"/>
              <a:ext cx="210986" cy="351642"/>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0" name="Rectangle 169">
              <a:extLst>
                <a:ext uri="{FF2B5EF4-FFF2-40B4-BE49-F238E27FC236}">
                  <a16:creationId xmlns:a16="http://schemas.microsoft.com/office/drawing/2014/main" id="{CB079362-4808-4544-8FAB-C35BDB67239D}"/>
                </a:ext>
              </a:extLst>
            </p:cNvPr>
            <p:cNvSpPr/>
            <p:nvPr/>
          </p:nvSpPr>
          <p:spPr bwMode="auto">
            <a:xfrm>
              <a:off x="4158560" y="3811662"/>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1" name="Rectangle 170">
              <a:extLst>
                <a:ext uri="{FF2B5EF4-FFF2-40B4-BE49-F238E27FC236}">
                  <a16:creationId xmlns:a16="http://schemas.microsoft.com/office/drawing/2014/main" id="{7F82C388-A3F8-45A7-A0CB-C1905C4AEB1E}"/>
                </a:ext>
              </a:extLst>
            </p:cNvPr>
            <p:cNvSpPr/>
            <p:nvPr/>
          </p:nvSpPr>
          <p:spPr bwMode="auto">
            <a:xfrm>
              <a:off x="4137326" y="3815090"/>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72" name="Group 171">
              <a:extLst>
                <a:ext uri="{FF2B5EF4-FFF2-40B4-BE49-F238E27FC236}">
                  <a16:creationId xmlns:a16="http://schemas.microsoft.com/office/drawing/2014/main" id="{769D0B2D-DB46-4B3B-9466-9B86439E0338}"/>
                </a:ext>
              </a:extLst>
            </p:cNvPr>
            <p:cNvGrpSpPr/>
            <p:nvPr/>
          </p:nvGrpSpPr>
          <p:grpSpPr>
            <a:xfrm>
              <a:off x="3439420" y="3626113"/>
              <a:ext cx="363610" cy="343672"/>
              <a:chOff x="3126210" y="3596665"/>
              <a:chExt cx="533672" cy="485265"/>
            </a:xfrm>
          </p:grpSpPr>
          <p:sp>
            <p:nvSpPr>
              <p:cNvPr id="174" name="Rectangle: Rounded Corners 173">
                <a:extLst>
                  <a:ext uri="{FF2B5EF4-FFF2-40B4-BE49-F238E27FC236}">
                    <a16:creationId xmlns:a16="http://schemas.microsoft.com/office/drawing/2014/main" id="{FCC03E8F-BD93-4EB7-9E44-25E1FBA3D3DF}"/>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5" name="Group 174">
                <a:extLst>
                  <a:ext uri="{FF2B5EF4-FFF2-40B4-BE49-F238E27FC236}">
                    <a16:creationId xmlns:a16="http://schemas.microsoft.com/office/drawing/2014/main" id="{245CCE06-4072-4D16-867A-88E38343649E}"/>
                  </a:ext>
                </a:extLst>
              </p:cNvPr>
              <p:cNvGrpSpPr/>
              <p:nvPr/>
            </p:nvGrpSpPr>
            <p:grpSpPr>
              <a:xfrm>
                <a:off x="3193120" y="3635709"/>
                <a:ext cx="417355" cy="420612"/>
                <a:chOff x="4536491" y="2027077"/>
                <a:chExt cx="556480" cy="560817"/>
              </a:xfrm>
            </p:grpSpPr>
            <p:sp>
              <p:nvSpPr>
                <p:cNvPr id="176" name="chip 4">
                  <a:extLst>
                    <a:ext uri="{FF2B5EF4-FFF2-40B4-BE49-F238E27FC236}">
                      <a16:creationId xmlns:a16="http://schemas.microsoft.com/office/drawing/2014/main" id="{3FB0C3AF-9635-47E8-9A6A-0FEEAD43DF5D}"/>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 name="chip 4">
                  <a:extLst>
                    <a:ext uri="{FF2B5EF4-FFF2-40B4-BE49-F238E27FC236}">
                      <a16:creationId xmlns:a16="http://schemas.microsoft.com/office/drawing/2014/main" id="{3C9C0893-7A3A-455C-8E9D-786CC5FCC5D2}"/>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 name="chip 4">
                  <a:extLst>
                    <a:ext uri="{FF2B5EF4-FFF2-40B4-BE49-F238E27FC236}">
                      <a16:creationId xmlns:a16="http://schemas.microsoft.com/office/drawing/2014/main" id="{E9049B1F-62D8-4CF3-BF01-83FAF9358F1D}"/>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 name="chip 4">
                  <a:extLst>
                    <a:ext uri="{FF2B5EF4-FFF2-40B4-BE49-F238E27FC236}">
                      <a16:creationId xmlns:a16="http://schemas.microsoft.com/office/drawing/2014/main" id="{4DD337D9-866C-4D08-977A-3AED7D63D247}"/>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173" name="Rectangle: Rounded Corners 172">
              <a:extLst>
                <a:ext uri="{FF2B5EF4-FFF2-40B4-BE49-F238E27FC236}">
                  <a16:creationId xmlns:a16="http://schemas.microsoft.com/office/drawing/2014/main" id="{BD60E1AE-58C9-4938-8D81-F59C82FC751D}"/>
                </a:ext>
              </a:extLst>
            </p:cNvPr>
            <p:cNvSpPr/>
            <p:nvPr/>
          </p:nvSpPr>
          <p:spPr bwMode="auto">
            <a:xfrm rot="16200000">
              <a:off x="4180699" y="3654853"/>
              <a:ext cx="210986" cy="351642"/>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94" name="TextBox 193">
            <a:extLst>
              <a:ext uri="{FF2B5EF4-FFF2-40B4-BE49-F238E27FC236}">
                <a16:creationId xmlns:a16="http://schemas.microsoft.com/office/drawing/2014/main" id="{1DCBEB57-6C25-4A6F-83CD-18388E3F4FEF}"/>
              </a:ext>
            </a:extLst>
          </p:cNvPr>
          <p:cNvSpPr txBox="1"/>
          <p:nvPr/>
        </p:nvSpPr>
        <p:spPr>
          <a:xfrm>
            <a:off x="4481487" y="5510910"/>
            <a:ext cx="1204005" cy="2308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Spare node</a:t>
            </a:r>
          </a:p>
        </p:txBody>
      </p:sp>
      <p:sp>
        <p:nvSpPr>
          <p:cNvPr id="195" name="Arrow: Down 194">
            <a:extLst>
              <a:ext uri="{FF2B5EF4-FFF2-40B4-BE49-F238E27FC236}">
                <a16:creationId xmlns:a16="http://schemas.microsoft.com/office/drawing/2014/main" id="{988E7FE9-CEAB-49F6-A898-0F671DA86738}"/>
              </a:ext>
            </a:extLst>
          </p:cNvPr>
          <p:cNvSpPr/>
          <p:nvPr/>
        </p:nvSpPr>
        <p:spPr>
          <a:xfrm rot="5400000">
            <a:off x="9042668" y="3240105"/>
            <a:ext cx="221685" cy="711224"/>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73" name="Group 272">
            <a:extLst>
              <a:ext uri="{FF2B5EF4-FFF2-40B4-BE49-F238E27FC236}">
                <a16:creationId xmlns:a16="http://schemas.microsoft.com/office/drawing/2014/main" id="{11C6FD51-CCE5-4CF3-8ADE-C04010FBDE6B}"/>
              </a:ext>
            </a:extLst>
          </p:cNvPr>
          <p:cNvGrpSpPr/>
          <p:nvPr/>
        </p:nvGrpSpPr>
        <p:grpSpPr>
          <a:xfrm>
            <a:off x="4504653" y="4673712"/>
            <a:ext cx="1605835" cy="797056"/>
            <a:chOff x="3371055" y="4352767"/>
            <a:chExt cx="1204376" cy="597792"/>
          </a:xfrm>
        </p:grpSpPr>
        <p:sp>
          <p:nvSpPr>
            <p:cNvPr id="211" name="Rectangle 210">
              <a:extLst>
                <a:ext uri="{FF2B5EF4-FFF2-40B4-BE49-F238E27FC236}">
                  <a16:creationId xmlns:a16="http://schemas.microsoft.com/office/drawing/2014/main" id="{41C463DF-B275-499F-BAA3-E0F30D4BEBB8}"/>
                </a:ext>
              </a:extLst>
            </p:cNvPr>
            <p:cNvSpPr/>
            <p:nvPr/>
          </p:nvSpPr>
          <p:spPr bwMode="auto">
            <a:xfrm>
              <a:off x="3371055" y="4352767"/>
              <a:ext cx="1204376" cy="597792"/>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2" name="Rectangle: Rounded Corners 211">
              <a:extLst>
                <a:ext uri="{FF2B5EF4-FFF2-40B4-BE49-F238E27FC236}">
                  <a16:creationId xmlns:a16="http://schemas.microsoft.com/office/drawing/2014/main" id="{8857CBD9-DB8E-495E-B905-A0274113A644}"/>
                </a:ext>
              </a:extLst>
            </p:cNvPr>
            <p:cNvSpPr/>
            <p:nvPr/>
          </p:nvSpPr>
          <p:spPr bwMode="auto">
            <a:xfrm rot="16200000">
              <a:off x="4203124" y="4513359"/>
              <a:ext cx="210986" cy="351642"/>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3" name="Rectangle: Rounded Corners 212">
              <a:extLst>
                <a:ext uri="{FF2B5EF4-FFF2-40B4-BE49-F238E27FC236}">
                  <a16:creationId xmlns:a16="http://schemas.microsoft.com/office/drawing/2014/main" id="{855C89B7-EE85-49BB-B981-A3CD4541363A}"/>
                </a:ext>
              </a:extLst>
            </p:cNvPr>
            <p:cNvSpPr/>
            <p:nvPr/>
          </p:nvSpPr>
          <p:spPr bwMode="auto">
            <a:xfrm rot="16200000">
              <a:off x="4181952" y="4495381"/>
              <a:ext cx="210986" cy="351642"/>
            </a:xfrm>
            <a:prstGeom prst="roundRect">
              <a:avLst>
                <a:gd name="adj" fmla="val 16667"/>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16" name="Group 215">
              <a:extLst>
                <a:ext uri="{FF2B5EF4-FFF2-40B4-BE49-F238E27FC236}">
                  <a16:creationId xmlns:a16="http://schemas.microsoft.com/office/drawing/2014/main" id="{37E7EDC3-25AA-40DE-B232-5AD7BD07A393}"/>
                </a:ext>
              </a:extLst>
            </p:cNvPr>
            <p:cNvGrpSpPr/>
            <p:nvPr/>
          </p:nvGrpSpPr>
          <p:grpSpPr>
            <a:xfrm>
              <a:off x="3442071" y="4476428"/>
              <a:ext cx="363610" cy="343672"/>
              <a:chOff x="3126210" y="3596665"/>
              <a:chExt cx="533672" cy="485265"/>
            </a:xfrm>
          </p:grpSpPr>
          <p:sp>
            <p:nvSpPr>
              <p:cNvPr id="218" name="Rectangle: Rounded Corners 217">
                <a:extLst>
                  <a:ext uri="{FF2B5EF4-FFF2-40B4-BE49-F238E27FC236}">
                    <a16:creationId xmlns:a16="http://schemas.microsoft.com/office/drawing/2014/main" id="{D892C159-CBA7-450B-B852-E0FAD35B59E8}"/>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9" name="Group 218">
                <a:extLst>
                  <a:ext uri="{FF2B5EF4-FFF2-40B4-BE49-F238E27FC236}">
                    <a16:creationId xmlns:a16="http://schemas.microsoft.com/office/drawing/2014/main" id="{1C3D78AF-5191-4A93-95D6-5923AA3A556F}"/>
                  </a:ext>
                </a:extLst>
              </p:cNvPr>
              <p:cNvGrpSpPr/>
              <p:nvPr/>
            </p:nvGrpSpPr>
            <p:grpSpPr>
              <a:xfrm>
                <a:off x="3193120" y="3635709"/>
                <a:ext cx="417355" cy="420612"/>
                <a:chOff x="4536491" y="2027077"/>
                <a:chExt cx="556480" cy="560817"/>
              </a:xfrm>
            </p:grpSpPr>
            <p:sp>
              <p:nvSpPr>
                <p:cNvPr id="220" name="chip 4">
                  <a:extLst>
                    <a:ext uri="{FF2B5EF4-FFF2-40B4-BE49-F238E27FC236}">
                      <a16:creationId xmlns:a16="http://schemas.microsoft.com/office/drawing/2014/main" id="{D6C93A7C-2E88-4E68-8EDF-6D71AFF386CC}"/>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1" name="chip 4">
                  <a:extLst>
                    <a:ext uri="{FF2B5EF4-FFF2-40B4-BE49-F238E27FC236}">
                      <a16:creationId xmlns:a16="http://schemas.microsoft.com/office/drawing/2014/main" id="{89C746A2-25D0-4A96-90AD-108E30F15987}"/>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2" name="chip 4">
                  <a:extLst>
                    <a:ext uri="{FF2B5EF4-FFF2-40B4-BE49-F238E27FC236}">
                      <a16:creationId xmlns:a16="http://schemas.microsoft.com/office/drawing/2014/main" id="{3DB1CC0D-1DDB-4FE6-AD87-9F57858F4D78}"/>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3" name="chip 4">
                  <a:extLst>
                    <a:ext uri="{FF2B5EF4-FFF2-40B4-BE49-F238E27FC236}">
                      <a16:creationId xmlns:a16="http://schemas.microsoft.com/office/drawing/2014/main" id="{4B4E0DF2-43A9-486C-BE0A-73AD616C5A7A}"/>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sp>
        <p:nvSpPr>
          <p:cNvPr id="224" name="TextBox 223">
            <a:extLst>
              <a:ext uri="{FF2B5EF4-FFF2-40B4-BE49-F238E27FC236}">
                <a16:creationId xmlns:a16="http://schemas.microsoft.com/office/drawing/2014/main" id="{09372B96-EC3F-44DE-92C7-62B6B77E04AC}"/>
              </a:ext>
            </a:extLst>
          </p:cNvPr>
          <p:cNvSpPr txBox="1"/>
          <p:nvPr/>
        </p:nvSpPr>
        <p:spPr>
          <a:xfrm>
            <a:off x="7558850" y="3944653"/>
            <a:ext cx="1184914" cy="2308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cxnSp>
        <p:nvCxnSpPr>
          <p:cNvPr id="55" name="Straight Arrow Connector 54">
            <a:extLst>
              <a:ext uri="{FF2B5EF4-FFF2-40B4-BE49-F238E27FC236}">
                <a16:creationId xmlns:a16="http://schemas.microsoft.com/office/drawing/2014/main" id="{174B0F38-6B36-4E22-87EB-55DF693FE736}"/>
              </a:ext>
            </a:extLst>
          </p:cNvPr>
          <p:cNvCxnSpPr>
            <a:cxnSpLocks/>
            <a:stCxn id="50" idx="1"/>
            <a:endCxn id="21" idx="2"/>
          </p:cNvCxnSpPr>
          <p:nvPr/>
        </p:nvCxnSpPr>
        <p:spPr>
          <a:xfrm flipH="1">
            <a:off x="8404991" y="4085957"/>
            <a:ext cx="1209633" cy="1027168"/>
          </a:xfrm>
          <a:prstGeom prst="straightConnector1">
            <a:avLst/>
          </a:prstGeom>
          <a:ln w="28575">
            <a:solidFill>
              <a:srgbClr val="FF0000"/>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49" name="Group 248">
            <a:extLst>
              <a:ext uri="{FF2B5EF4-FFF2-40B4-BE49-F238E27FC236}">
                <a16:creationId xmlns:a16="http://schemas.microsoft.com/office/drawing/2014/main" id="{9504A370-5726-4E02-A801-551551821AA2}"/>
              </a:ext>
            </a:extLst>
          </p:cNvPr>
          <p:cNvGrpSpPr/>
          <p:nvPr/>
        </p:nvGrpSpPr>
        <p:grpSpPr>
          <a:xfrm>
            <a:off x="10729495" y="3528664"/>
            <a:ext cx="380152" cy="73141"/>
            <a:chOff x="1694816" y="3654285"/>
            <a:chExt cx="285114" cy="54856"/>
          </a:xfrm>
        </p:grpSpPr>
        <p:sp>
          <p:nvSpPr>
            <p:cNvPr id="250" name="Rectangle 249">
              <a:extLst>
                <a:ext uri="{FF2B5EF4-FFF2-40B4-BE49-F238E27FC236}">
                  <a16:creationId xmlns:a16="http://schemas.microsoft.com/office/drawing/2014/main" id="{9E7DD2B8-5832-4D6B-8E91-FE5A3830BEAE}"/>
                </a:ext>
              </a:extLst>
            </p:cNvPr>
            <p:cNvSpPr/>
            <p:nvPr/>
          </p:nvSpPr>
          <p:spPr bwMode="auto">
            <a:xfrm>
              <a:off x="1925074" y="3654285"/>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1" name="Rectangle 250">
              <a:extLst>
                <a:ext uri="{FF2B5EF4-FFF2-40B4-BE49-F238E27FC236}">
                  <a16:creationId xmlns:a16="http://schemas.microsoft.com/office/drawing/2014/main" id="{337BCC96-B45C-4EAF-B803-E849F246E592}"/>
                </a:ext>
              </a:extLst>
            </p:cNvPr>
            <p:cNvSpPr/>
            <p:nvPr/>
          </p:nvSpPr>
          <p:spPr bwMode="auto">
            <a:xfrm>
              <a:off x="1869556" y="3661142"/>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2" name="Rectangle 251">
              <a:extLst>
                <a:ext uri="{FF2B5EF4-FFF2-40B4-BE49-F238E27FC236}">
                  <a16:creationId xmlns:a16="http://schemas.microsoft.com/office/drawing/2014/main" id="{7FAC306C-D4FB-4639-8B5F-EB703324BED3}"/>
                </a:ext>
              </a:extLst>
            </p:cNvPr>
            <p:cNvSpPr/>
            <p:nvPr/>
          </p:nvSpPr>
          <p:spPr bwMode="auto">
            <a:xfrm>
              <a:off x="1779089" y="3667999"/>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3" name="Rectangle 252">
              <a:extLst>
                <a:ext uri="{FF2B5EF4-FFF2-40B4-BE49-F238E27FC236}">
                  <a16:creationId xmlns:a16="http://schemas.microsoft.com/office/drawing/2014/main" id="{BFB6124E-E60F-4AB4-BBC6-61A026C297F1}"/>
                </a:ext>
              </a:extLst>
            </p:cNvPr>
            <p:cNvSpPr/>
            <p:nvPr/>
          </p:nvSpPr>
          <p:spPr bwMode="auto">
            <a:xfrm>
              <a:off x="1820894" y="3664570"/>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4" name="Rectangle 253">
              <a:extLst>
                <a:ext uri="{FF2B5EF4-FFF2-40B4-BE49-F238E27FC236}">
                  <a16:creationId xmlns:a16="http://schemas.microsoft.com/office/drawing/2014/main" id="{6E78AA4B-5839-47EF-9891-FDF24AE7D82D}"/>
                </a:ext>
              </a:extLst>
            </p:cNvPr>
            <p:cNvSpPr/>
            <p:nvPr/>
          </p:nvSpPr>
          <p:spPr bwMode="auto">
            <a:xfrm>
              <a:off x="1744141" y="3671427"/>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5" name="Rectangle 254">
              <a:extLst>
                <a:ext uri="{FF2B5EF4-FFF2-40B4-BE49-F238E27FC236}">
                  <a16:creationId xmlns:a16="http://schemas.microsoft.com/office/drawing/2014/main" id="{C359A951-6A7D-4801-BD4A-575A7BAE10BE}"/>
                </a:ext>
              </a:extLst>
            </p:cNvPr>
            <p:cNvSpPr/>
            <p:nvPr/>
          </p:nvSpPr>
          <p:spPr bwMode="auto">
            <a:xfrm>
              <a:off x="1716050" y="3674856"/>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6" name="Rectangle 255">
              <a:extLst>
                <a:ext uri="{FF2B5EF4-FFF2-40B4-BE49-F238E27FC236}">
                  <a16:creationId xmlns:a16="http://schemas.microsoft.com/office/drawing/2014/main" id="{56CA2024-1028-4D38-9419-9991D180645B}"/>
                </a:ext>
              </a:extLst>
            </p:cNvPr>
            <p:cNvSpPr/>
            <p:nvPr/>
          </p:nvSpPr>
          <p:spPr bwMode="auto">
            <a:xfrm>
              <a:off x="1694816" y="3678284"/>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265" name="Group 264">
            <a:extLst>
              <a:ext uri="{FF2B5EF4-FFF2-40B4-BE49-F238E27FC236}">
                <a16:creationId xmlns:a16="http://schemas.microsoft.com/office/drawing/2014/main" id="{78F6526C-477E-4A41-92BB-1865A8F5BD30}"/>
              </a:ext>
            </a:extLst>
          </p:cNvPr>
          <p:cNvGrpSpPr/>
          <p:nvPr/>
        </p:nvGrpSpPr>
        <p:grpSpPr>
          <a:xfrm>
            <a:off x="7959244" y="3524327"/>
            <a:ext cx="380152" cy="73141"/>
            <a:chOff x="1694816" y="3654285"/>
            <a:chExt cx="285114" cy="54856"/>
          </a:xfrm>
        </p:grpSpPr>
        <p:sp>
          <p:nvSpPr>
            <p:cNvPr id="266" name="Rectangle 265">
              <a:extLst>
                <a:ext uri="{FF2B5EF4-FFF2-40B4-BE49-F238E27FC236}">
                  <a16:creationId xmlns:a16="http://schemas.microsoft.com/office/drawing/2014/main" id="{AA434937-1C89-4F31-8D31-88A6AE3F67C7}"/>
                </a:ext>
              </a:extLst>
            </p:cNvPr>
            <p:cNvSpPr/>
            <p:nvPr/>
          </p:nvSpPr>
          <p:spPr bwMode="auto">
            <a:xfrm>
              <a:off x="1925074" y="3654285"/>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7" name="Rectangle 266">
              <a:extLst>
                <a:ext uri="{FF2B5EF4-FFF2-40B4-BE49-F238E27FC236}">
                  <a16:creationId xmlns:a16="http://schemas.microsoft.com/office/drawing/2014/main" id="{7D2AD198-F361-4C10-8EE8-D1224BA3C294}"/>
                </a:ext>
              </a:extLst>
            </p:cNvPr>
            <p:cNvSpPr/>
            <p:nvPr/>
          </p:nvSpPr>
          <p:spPr bwMode="auto">
            <a:xfrm>
              <a:off x="1869556" y="3661142"/>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8" name="Rectangle 267">
              <a:extLst>
                <a:ext uri="{FF2B5EF4-FFF2-40B4-BE49-F238E27FC236}">
                  <a16:creationId xmlns:a16="http://schemas.microsoft.com/office/drawing/2014/main" id="{24BB0231-5FED-445A-87CA-7DD97B3F03AC}"/>
                </a:ext>
              </a:extLst>
            </p:cNvPr>
            <p:cNvSpPr/>
            <p:nvPr/>
          </p:nvSpPr>
          <p:spPr bwMode="auto">
            <a:xfrm>
              <a:off x="1779089" y="3667999"/>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9" name="Rectangle 268">
              <a:extLst>
                <a:ext uri="{FF2B5EF4-FFF2-40B4-BE49-F238E27FC236}">
                  <a16:creationId xmlns:a16="http://schemas.microsoft.com/office/drawing/2014/main" id="{BD9928D1-AE52-4DBF-8D2B-9657F1F8531D}"/>
                </a:ext>
              </a:extLst>
            </p:cNvPr>
            <p:cNvSpPr/>
            <p:nvPr/>
          </p:nvSpPr>
          <p:spPr bwMode="auto">
            <a:xfrm>
              <a:off x="1820894" y="3664570"/>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0" name="Rectangle 269">
              <a:extLst>
                <a:ext uri="{FF2B5EF4-FFF2-40B4-BE49-F238E27FC236}">
                  <a16:creationId xmlns:a16="http://schemas.microsoft.com/office/drawing/2014/main" id="{FB35B89D-ACD3-4027-B988-DDA4AD8C2C57}"/>
                </a:ext>
              </a:extLst>
            </p:cNvPr>
            <p:cNvSpPr/>
            <p:nvPr/>
          </p:nvSpPr>
          <p:spPr bwMode="auto">
            <a:xfrm>
              <a:off x="1744141" y="3671427"/>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1" name="Rectangle 270">
              <a:extLst>
                <a:ext uri="{FF2B5EF4-FFF2-40B4-BE49-F238E27FC236}">
                  <a16:creationId xmlns:a16="http://schemas.microsoft.com/office/drawing/2014/main" id="{CAFDA918-C7F9-4068-AA0F-176D62B7604D}"/>
                </a:ext>
              </a:extLst>
            </p:cNvPr>
            <p:cNvSpPr/>
            <p:nvPr/>
          </p:nvSpPr>
          <p:spPr bwMode="auto">
            <a:xfrm>
              <a:off x="1716050" y="3674856"/>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2" name="Rectangle 271">
              <a:extLst>
                <a:ext uri="{FF2B5EF4-FFF2-40B4-BE49-F238E27FC236}">
                  <a16:creationId xmlns:a16="http://schemas.microsoft.com/office/drawing/2014/main" id="{84F7752A-B465-4FE5-B13E-7A6C1EDF9A92}"/>
                </a:ext>
              </a:extLst>
            </p:cNvPr>
            <p:cNvSpPr/>
            <p:nvPr/>
          </p:nvSpPr>
          <p:spPr bwMode="auto">
            <a:xfrm>
              <a:off x="1694816" y="3678284"/>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aphicFrame>
        <p:nvGraphicFramePr>
          <p:cNvPr id="156" name="Table 3">
            <a:extLst>
              <a:ext uri="{FF2B5EF4-FFF2-40B4-BE49-F238E27FC236}">
                <a16:creationId xmlns:a16="http://schemas.microsoft.com/office/drawing/2014/main" id="{D0DEC279-6C21-437D-9406-08CECDF879A0}"/>
              </a:ext>
            </a:extLst>
          </p:cNvPr>
          <p:cNvGraphicFramePr>
            <a:graphicFrameLocks noGrp="1"/>
          </p:cNvGraphicFramePr>
          <p:nvPr>
            <p:extLst>
              <p:ext uri="{D42A27DB-BD31-4B8C-83A1-F6EECF244321}">
                <p14:modId xmlns:p14="http://schemas.microsoft.com/office/powerpoint/2010/main" val="1750756634"/>
              </p:ext>
            </p:extLst>
          </p:nvPr>
        </p:nvGraphicFramePr>
        <p:xfrm>
          <a:off x="76601" y="3091218"/>
          <a:ext cx="3783130" cy="3291840"/>
        </p:xfrm>
        <a:graphic>
          <a:graphicData uri="http://schemas.openxmlformats.org/drawingml/2006/table">
            <a:tbl>
              <a:tblPr firstRow="1" bandRow="1">
                <a:tableStyleId>{5C22544A-7EE6-4342-B048-85BDC9FD1C3A}</a:tableStyleId>
              </a:tblPr>
              <a:tblGrid>
                <a:gridCol w="1450541">
                  <a:extLst>
                    <a:ext uri="{9D8B030D-6E8A-4147-A177-3AD203B41FA5}">
                      <a16:colId xmlns:a16="http://schemas.microsoft.com/office/drawing/2014/main" val="2433363488"/>
                    </a:ext>
                  </a:extLst>
                </a:gridCol>
                <a:gridCol w="2332589">
                  <a:extLst>
                    <a:ext uri="{9D8B030D-6E8A-4147-A177-3AD203B41FA5}">
                      <a16:colId xmlns:a16="http://schemas.microsoft.com/office/drawing/2014/main" val="3605662605"/>
                    </a:ext>
                  </a:extLst>
                </a:gridCol>
              </a:tblGrid>
              <a:tr h="340533">
                <a:tc>
                  <a:txBody>
                    <a:bodyPr/>
                    <a:lstStyle/>
                    <a:p>
                      <a:r>
                        <a:rPr lang="en-US"/>
                        <a:t>Property</a:t>
                      </a:r>
                    </a:p>
                  </a:txBody>
                  <a:tcPr/>
                </a:tc>
                <a:tc>
                  <a:txBody>
                    <a:bodyPr/>
                    <a:lstStyle/>
                    <a:p>
                      <a:r>
                        <a:rPr lang="en-US"/>
                        <a:t>Value</a:t>
                      </a:r>
                    </a:p>
                  </a:txBody>
                  <a:tcPr/>
                </a:tc>
                <a:extLst>
                  <a:ext uri="{0D108BD9-81ED-4DB2-BD59-A6C34878D82A}">
                    <a16:rowId xmlns:a16="http://schemas.microsoft.com/office/drawing/2014/main" val="3076931972"/>
                  </a:ext>
                </a:extLst>
              </a:tr>
              <a:tr h="340533">
                <a:tc>
                  <a:txBody>
                    <a:bodyPr/>
                    <a:lstStyle/>
                    <a:p>
                      <a:r>
                        <a:rPr lang="en-US" err="1"/>
                        <a:t>vCores</a:t>
                      </a:r>
                      <a:endParaRPr lang="en-US"/>
                    </a:p>
                  </a:txBody>
                  <a:tcPr/>
                </a:tc>
                <a:tc>
                  <a:txBody>
                    <a:bodyPr/>
                    <a:lstStyle/>
                    <a:p>
                      <a:r>
                        <a:rPr lang="en-US"/>
                        <a:t>4-80</a:t>
                      </a:r>
                    </a:p>
                    <a:p>
                      <a:r>
                        <a:rPr lang="en-US"/>
                        <a:t>+ 4-80 (read-only)</a:t>
                      </a:r>
                    </a:p>
                  </a:txBody>
                  <a:tcPr/>
                </a:tc>
                <a:extLst>
                  <a:ext uri="{0D108BD9-81ED-4DB2-BD59-A6C34878D82A}">
                    <a16:rowId xmlns:a16="http://schemas.microsoft.com/office/drawing/2014/main" val="912296411"/>
                  </a:ext>
                </a:extLst>
              </a:tr>
              <a:tr h="340533">
                <a:tc>
                  <a:txBody>
                    <a:bodyPr/>
                    <a:lstStyle/>
                    <a:p>
                      <a:r>
                        <a:rPr lang="en-US"/>
                        <a:t>Memory</a:t>
                      </a:r>
                    </a:p>
                  </a:txBody>
                  <a:tcPr/>
                </a:tc>
                <a:tc>
                  <a:txBody>
                    <a:bodyPr/>
                    <a:lstStyle/>
                    <a:p>
                      <a:r>
                        <a:rPr lang="en-US"/>
                        <a:t>5.1 GB/core</a:t>
                      </a:r>
                    </a:p>
                    <a:p>
                      <a:r>
                        <a:rPr lang="en-US"/>
                        <a:t>+ 5.1 GB/core (read-only)</a:t>
                      </a:r>
                    </a:p>
                  </a:txBody>
                  <a:tcPr/>
                </a:tc>
                <a:extLst>
                  <a:ext uri="{0D108BD9-81ED-4DB2-BD59-A6C34878D82A}">
                    <a16:rowId xmlns:a16="http://schemas.microsoft.com/office/drawing/2014/main" val="624728872"/>
                  </a:ext>
                </a:extLst>
              </a:tr>
              <a:tr h="340533">
                <a:tc>
                  <a:txBody>
                    <a:bodyPr/>
                    <a:lstStyle/>
                    <a:p>
                      <a:r>
                        <a:rPr lang="en-US"/>
                        <a:t>IO latency</a:t>
                      </a:r>
                    </a:p>
                  </a:txBody>
                  <a:tcPr/>
                </a:tc>
                <a:tc>
                  <a:txBody>
                    <a:bodyPr/>
                    <a:lstStyle/>
                    <a:p>
                      <a:r>
                        <a:rPr lang="en-US"/>
                        <a:t>&lt; 3 </a:t>
                      </a:r>
                      <a:r>
                        <a:rPr lang="en-US" err="1"/>
                        <a:t>ms</a:t>
                      </a:r>
                      <a:endParaRPr lang="en-US"/>
                    </a:p>
                  </a:txBody>
                  <a:tcPr/>
                </a:tc>
                <a:extLst>
                  <a:ext uri="{0D108BD9-81ED-4DB2-BD59-A6C34878D82A}">
                    <a16:rowId xmlns:a16="http://schemas.microsoft.com/office/drawing/2014/main" val="807625273"/>
                  </a:ext>
                </a:extLst>
              </a:tr>
              <a:tr h="340533">
                <a:tc>
                  <a:txBody>
                    <a:bodyPr/>
                    <a:lstStyle/>
                    <a:p>
                      <a:r>
                        <a:rPr lang="en-US"/>
                        <a:t>In-memory OLTP</a:t>
                      </a:r>
                    </a:p>
                  </a:txBody>
                  <a:tcPr/>
                </a:tc>
                <a:tc>
                  <a:txBody>
                    <a:bodyPr/>
                    <a:lstStyle/>
                    <a:p>
                      <a:r>
                        <a:rPr lang="en-US"/>
                        <a:t>Yes</a:t>
                      </a:r>
                    </a:p>
                    <a:p>
                      <a:r>
                        <a:rPr lang="en-US"/>
                        <a:t>3GB-130GB </a:t>
                      </a:r>
                    </a:p>
                  </a:txBody>
                  <a:tcPr/>
                </a:tc>
                <a:extLst>
                  <a:ext uri="{0D108BD9-81ED-4DB2-BD59-A6C34878D82A}">
                    <a16:rowId xmlns:a16="http://schemas.microsoft.com/office/drawing/2014/main" val="3674287267"/>
                  </a:ext>
                </a:extLst>
              </a:tr>
              <a:tr h="340533">
                <a:tc>
                  <a:txBody>
                    <a:bodyPr/>
                    <a:lstStyle/>
                    <a:p>
                      <a:r>
                        <a:rPr lang="en-US"/>
                        <a:t>Load</a:t>
                      </a:r>
                    </a:p>
                  </a:txBody>
                  <a:tcPr/>
                </a:tc>
                <a:tc>
                  <a:txBody>
                    <a:bodyPr/>
                    <a:lstStyle/>
                    <a:p>
                      <a:r>
                        <a:rPr lang="en-US" dirty="0"/>
                        <a:t>48 MB/s</a:t>
                      </a:r>
                    </a:p>
                  </a:txBody>
                  <a:tcPr/>
                </a:tc>
                <a:extLst>
                  <a:ext uri="{0D108BD9-81ED-4DB2-BD59-A6C34878D82A}">
                    <a16:rowId xmlns:a16="http://schemas.microsoft.com/office/drawing/2014/main" val="2492353889"/>
                  </a:ext>
                </a:extLst>
              </a:tr>
            </a:tbl>
          </a:graphicData>
        </a:graphic>
      </p:graphicFrame>
      <p:sp>
        <p:nvSpPr>
          <p:cNvPr id="158" name="TextBox 157">
            <a:extLst>
              <a:ext uri="{FF2B5EF4-FFF2-40B4-BE49-F238E27FC236}">
                <a16:creationId xmlns:a16="http://schemas.microsoft.com/office/drawing/2014/main" id="{C817EF95-ADA5-4B40-8959-ECEC06ED1F1E}"/>
              </a:ext>
            </a:extLst>
          </p:cNvPr>
          <p:cNvSpPr txBox="1"/>
          <p:nvPr/>
        </p:nvSpPr>
        <p:spPr>
          <a:xfrm>
            <a:off x="496488" y="404310"/>
            <a:ext cx="6021007" cy="646331"/>
          </a:xfrm>
          <a:prstGeom prst="rect">
            <a:avLst/>
          </a:prstGeom>
          <a:noFill/>
        </p:spPr>
        <p:txBody>
          <a:bodyPr wrap="none" rtlCol="0">
            <a:spAutoFit/>
          </a:bodyPr>
          <a:lstStyle/>
          <a:p>
            <a:pPr marR="0" lvl="0" indent="0" defTabSz="932719" fontAlgn="auto">
              <a:spcBef>
                <a:spcPct val="0"/>
              </a:spcBef>
              <a:spcAft>
                <a:spcPts val="0"/>
              </a:spcAft>
              <a:buClrTx/>
              <a:buSzTx/>
              <a:tabLst/>
              <a:defRPr/>
            </a:pPr>
            <a:r>
              <a:rPr lang="en-US" sz="3600" spc="-51" dirty="0">
                <a:ln w="3175">
                  <a:noFill/>
                </a:ln>
                <a:latin typeface="+mj-lt"/>
                <a:cs typeface="Segoe UI" pitchFamily="34" charset="0"/>
              </a:rPr>
              <a:t>Business Critical Architecture</a:t>
            </a:r>
          </a:p>
        </p:txBody>
      </p:sp>
    </p:spTree>
    <p:extLst>
      <p:ext uri="{BB962C8B-B14F-4D97-AF65-F5344CB8AC3E}">
        <p14:creationId xmlns:p14="http://schemas.microsoft.com/office/powerpoint/2010/main" val="16080789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05"/>
                                        </p:tgtEl>
                                        <p:attrNameLst>
                                          <p:attrName>ppt_x</p:attrName>
                                        </p:attrNameLst>
                                      </p:cBhvr>
                                      <p:tavLst>
                                        <p:tav tm="0">
                                          <p:val>
                                            <p:strVal val="ppt_x"/>
                                          </p:val>
                                        </p:tav>
                                        <p:tav tm="100000">
                                          <p:val>
                                            <p:strVal val="ppt_x"/>
                                          </p:val>
                                        </p:tav>
                                      </p:tavLst>
                                    </p:anim>
                                    <p:anim calcmode="lin" valueType="num">
                                      <p:cBhvr additive="base">
                                        <p:cTn id="7" dur="500"/>
                                        <p:tgtEl>
                                          <p:spTgt spid="105"/>
                                        </p:tgtEl>
                                        <p:attrNameLst>
                                          <p:attrName>ppt_y</p:attrName>
                                        </p:attrNameLst>
                                      </p:cBhvr>
                                      <p:tavLst>
                                        <p:tav tm="0">
                                          <p:val>
                                            <p:strVal val="ppt_y"/>
                                          </p:val>
                                        </p:tav>
                                        <p:tav tm="100000">
                                          <p:val>
                                            <p:strVal val="1+ppt_h/2"/>
                                          </p:val>
                                        </p:tav>
                                      </p:tavLst>
                                    </p:anim>
                                    <p:set>
                                      <p:cBhvr>
                                        <p:cTn id="8" dur="1" fill="hold">
                                          <p:stCondLst>
                                            <p:cond delay="499"/>
                                          </p:stCondLst>
                                        </p:cTn>
                                        <p:tgtEl>
                                          <p:spTgt spid="10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1.38889E-6 1.11111E-6 L 0.2007 0.00278 " pathEditMode="relative" rAng="0" ptsTypes="AA">
                                      <p:cBhvr>
                                        <p:cTn id="12" dur="2000" fill="hold"/>
                                        <p:tgtEl>
                                          <p:spTgt spid="146"/>
                                        </p:tgtEl>
                                        <p:attrNameLst>
                                          <p:attrName>ppt_x</p:attrName>
                                          <p:attrName>ppt_y</p:attrName>
                                        </p:attrNameLst>
                                      </p:cBhvr>
                                      <p:rCtr x="10035" y="123"/>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57"/>
                                        </p:tgtEl>
                                        <p:attrNameLst>
                                          <p:attrName>style.visibility</p:attrName>
                                        </p:attrNameLst>
                                      </p:cBhvr>
                                      <p:to>
                                        <p:strVal val="visible"/>
                                      </p:to>
                                    </p:set>
                                    <p:animEffect transition="in" filter="wipe(up)">
                                      <p:cBhvr>
                                        <p:cTn id="21" dur="500"/>
                                        <p:tgtEl>
                                          <p:spTgt spid="157"/>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65"/>
                                        </p:tgtEl>
                                        <p:attrNameLst>
                                          <p:attrName>style.visibility</p:attrName>
                                        </p:attrNameLst>
                                      </p:cBhvr>
                                      <p:to>
                                        <p:strVal val="visible"/>
                                      </p:to>
                                    </p:set>
                                  </p:childTnLst>
                                </p:cTn>
                              </p:par>
                              <p:par>
                                <p:cTn id="26" presetID="42" presetClass="path" presetSubtype="0" accel="50000" decel="50000" fill="hold" nodeType="withEffect">
                                  <p:stCondLst>
                                    <p:cond delay="0"/>
                                  </p:stCondLst>
                                  <p:childTnLst>
                                    <p:animMotion origin="layout" path="M -2.77778E-6 4.19753E-6 L 0.00087 0.22222 " pathEditMode="relative" rAng="0" ptsTypes="AA">
                                      <p:cBhvr>
                                        <p:cTn id="27" dur="2000" fill="hold"/>
                                        <p:tgtEl>
                                          <p:spTgt spid="265"/>
                                        </p:tgtEl>
                                        <p:attrNameLst>
                                          <p:attrName>ppt_x</p:attrName>
                                          <p:attrName>ppt_y</p:attrName>
                                        </p:attrNameLst>
                                      </p:cBhvr>
                                      <p:rCtr x="35" y="11111"/>
                                    </p:animMotion>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157"/>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 presetClass="exit" presetSubtype="4" fill="hold" nodeType="clickEffect">
                                  <p:stCondLst>
                                    <p:cond delay="0"/>
                                  </p:stCondLst>
                                  <p:childTnLst>
                                    <p:anim calcmode="lin" valueType="num">
                                      <p:cBhvr additive="base">
                                        <p:cTn id="35" dur="500"/>
                                        <p:tgtEl>
                                          <p:spTgt spid="165"/>
                                        </p:tgtEl>
                                        <p:attrNameLst>
                                          <p:attrName>ppt_x</p:attrName>
                                        </p:attrNameLst>
                                      </p:cBhvr>
                                      <p:tavLst>
                                        <p:tav tm="0">
                                          <p:val>
                                            <p:strVal val="ppt_x"/>
                                          </p:val>
                                        </p:tav>
                                        <p:tav tm="100000">
                                          <p:val>
                                            <p:strVal val="ppt_x"/>
                                          </p:val>
                                        </p:tav>
                                      </p:tavLst>
                                    </p:anim>
                                    <p:anim calcmode="lin" valueType="num">
                                      <p:cBhvr additive="base">
                                        <p:cTn id="36" dur="500"/>
                                        <p:tgtEl>
                                          <p:spTgt spid="165"/>
                                        </p:tgtEl>
                                        <p:attrNameLst>
                                          <p:attrName>ppt_y</p:attrName>
                                        </p:attrNameLst>
                                      </p:cBhvr>
                                      <p:tavLst>
                                        <p:tav tm="0">
                                          <p:val>
                                            <p:strVal val="ppt_y"/>
                                          </p:val>
                                        </p:tav>
                                        <p:tav tm="100000">
                                          <p:val>
                                            <p:strVal val="1+ppt_h/2"/>
                                          </p:val>
                                        </p:tav>
                                      </p:tavLst>
                                    </p:anim>
                                    <p:set>
                                      <p:cBhvr>
                                        <p:cTn id="37" dur="1" fill="hold">
                                          <p:stCondLst>
                                            <p:cond delay="499"/>
                                          </p:stCondLst>
                                        </p:cTn>
                                        <p:tgtEl>
                                          <p:spTgt spid="16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0" nodeType="clickEffect">
                                  <p:stCondLst>
                                    <p:cond delay="0"/>
                                  </p:stCondLst>
                                  <p:childTnLst>
                                    <p:set>
                                      <p:cBhvr>
                                        <p:cTn id="41" dur="1" fill="hold">
                                          <p:stCondLst>
                                            <p:cond delay="0"/>
                                          </p:stCondLst>
                                        </p:cTn>
                                        <p:tgtEl>
                                          <p:spTgt spid="50"/>
                                        </p:tgtEl>
                                        <p:attrNameLst>
                                          <p:attrName>style.visibility</p:attrName>
                                        </p:attrNameLst>
                                      </p:cBhvr>
                                      <p:to>
                                        <p:strVal val="hidden"/>
                                      </p:to>
                                    </p:set>
                                  </p:childTnLst>
                                </p:cTn>
                              </p:par>
                              <p:par>
                                <p:cTn id="42" presetID="42" presetClass="path" presetSubtype="0" accel="50000" decel="50000" fill="hold" grpId="0" nodeType="withEffect">
                                  <p:stCondLst>
                                    <p:cond delay="0"/>
                                  </p:stCondLst>
                                  <p:childTnLst>
                                    <p:animMotion origin="layout" path="M 5E-6 -2.59259E-6 L 0.17379 0.00432 " pathEditMode="relative" rAng="0" ptsTypes="AA">
                                      <p:cBhvr>
                                        <p:cTn id="43" dur="2000" fill="hold"/>
                                        <p:tgtEl>
                                          <p:spTgt spid="51"/>
                                        </p:tgtEl>
                                        <p:attrNameLst>
                                          <p:attrName>ppt_x</p:attrName>
                                          <p:attrName>ppt_y</p:attrName>
                                        </p:attrNameLst>
                                      </p:cBhvr>
                                      <p:rCtr x="8681" y="216"/>
                                    </p:animMotion>
                                  </p:childTnLst>
                                </p:cTn>
                              </p:par>
                              <p:par>
                                <p:cTn id="44" presetID="42" presetClass="path" presetSubtype="0" accel="50000" decel="50000" fill="hold" nodeType="withEffect">
                                  <p:stCondLst>
                                    <p:cond delay="0"/>
                                  </p:stCondLst>
                                  <p:childTnLst>
                                    <p:animMotion origin="layout" path="M -4.16667E-6 -6.17284E-7 L 0.33143 -0.00031 " pathEditMode="relative" rAng="0" ptsTypes="AA">
                                      <p:cBhvr>
                                        <p:cTn id="45" dur="2000" fill="hold"/>
                                        <p:tgtEl>
                                          <p:spTgt spid="7"/>
                                        </p:tgtEl>
                                        <p:attrNameLst>
                                          <p:attrName>ppt_x</p:attrName>
                                          <p:attrName>ppt_y</p:attrName>
                                        </p:attrNameLst>
                                      </p:cBhvr>
                                      <p:rCtr x="16563" y="-31"/>
                                    </p:animMotion>
                                  </p:childTnLst>
                                </p:cTn>
                              </p:par>
                              <p:par>
                                <p:cTn id="46" presetID="42" presetClass="path" presetSubtype="0" accel="50000" decel="50000" fill="hold" grpId="0" nodeType="withEffect">
                                  <p:stCondLst>
                                    <p:cond delay="0"/>
                                  </p:stCondLst>
                                  <p:childTnLst>
                                    <p:animMotion origin="layout" path="M 2.77778E-6 -1.11111E-6 L 0.21892 0.00093 " pathEditMode="relative" rAng="0" ptsTypes="AA">
                                      <p:cBhvr>
                                        <p:cTn id="47" dur="2000" fill="hold"/>
                                        <p:tgtEl>
                                          <p:spTgt spid="5"/>
                                        </p:tgtEl>
                                        <p:attrNameLst>
                                          <p:attrName>ppt_x</p:attrName>
                                          <p:attrName>ppt_y</p:attrName>
                                        </p:attrNameLst>
                                      </p:cBhvr>
                                      <p:rCtr x="10938" y="31"/>
                                    </p:animMotion>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nodeType="clickEffect">
                                  <p:stCondLst>
                                    <p:cond delay="0"/>
                                  </p:stCondLst>
                                  <p:childTnLst>
                                    <p:animMotion origin="layout" path="M 5.55556E-7 -2.09877E-6 L 0.20053 -0.22222 " pathEditMode="relative" rAng="0" ptsTypes="AA">
                                      <p:cBhvr>
                                        <p:cTn id="51" dur="2000" fill="hold"/>
                                        <p:tgtEl>
                                          <p:spTgt spid="166"/>
                                        </p:tgtEl>
                                        <p:attrNameLst>
                                          <p:attrName>ppt_x</p:attrName>
                                          <p:attrName>ppt_y</p:attrName>
                                        </p:attrNameLst>
                                      </p:cBhvr>
                                      <p:rCtr x="9983" y="-11173"/>
                                    </p:animMotion>
                                  </p:childTnLst>
                                </p:cTn>
                              </p:par>
                              <p:par>
                                <p:cTn id="52" presetID="1" presetClass="entr" presetSubtype="0" fill="hold" nodeType="withEffect">
                                  <p:stCondLst>
                                    <p:cond delay="0"/>
                                  </p:stCondLst>
                                  <p:childTnLst>
                                    <p:set>
                                      <p:cBhvr>
                                        <p:cTn id="53" dur="1" fill="hold">
                                          <p:stCondLst>
                                            <p:cond delay="0"/>
                                          </p:stCondLst>
                                        </p:cTn>
                                        <p:tgtEl>
                                          <p:spTgt spid="273"/>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195"/>
                                        </p:tgtEl>
                                        <p:attrNameLst>
                                          <p:attrName>style.visibility</p:attrName>
                                        </p:attrNameLst>
                                      </p:cBhvr>
                                      <p:to>
                                        <p:strVal val="visible"/>
                                      </p:to>
                                    </p:set>
                                    <p:animEffect transition="in" filter="wipe(up)">
                                      <p:cBhvr>
                                        <p:cTn id="58" dur="500"/>
                                        <p:tgtEl>
                                          <p:spTgt spid="195"/>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49"/>
                                        </p:tgtEl>
                                        <p:attrNameLst>
                                          <p:attrName>style.visibility</p:attrName>
                                        </p:attrNameLst>
                                      </p:cBhvr>
                                      <p:to>
                                        <p:strVal val="visible"/>
                                      </p:to>
                                    </p:set>
                                  </p:childTnLst>
                                </p:cTn>
                              </p:par>
                              <p:par>
                                <p:cTn id="63" presetID="42" presetClass="path" presetSubtype="0" accel="50000" decel="50000" fill="hold" nodeType="withEffect">
                                  <p:stCondLst>
                                    <p:cond delay="0"/>
                                  </p:stCondLst>
                                  <p:childTnLst>
                                    <p:animMotion origin="layout" path="M 2.77778E-7 -3.08642E-6 L -0.22726 -0.00062 " pathEditMode="relative" rAng="0" ptsTypes="AA">
                                      <p:cBhvr>
                                        <p:cTn id="64" dur="2000" fill="hold"/>
                                        <p:tgtEl>
                                          <p:spTgt spid="249"/>
                                        </p:tgtEl>
                                        <p:attrNameLst>
                                          <p:attrName>ppt_x</p:attrName>
                                          <p:attrName>ppt_y</p:attrName>
                                        </p:attrNameLst>
                                      </p:cBhvr>
                                      <p:rCtr x="-11285" y="31"/>
                                    </p:animMotion>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195"/>
                                        </p:tgtEl>
                                        <p:attrNameLst>
                                          <p:attrName>style.visibility</p:attrName>
                                        </p:attrNameLst>
                                      </p:cBhvr>
                                      <p:to>
                                        <p:strVal val="hidden"/>
                                      </p:to>
                                    </p:set>
                                  </p:childTnLst>
                                </p:cTn>
                              </p:par>
                            </p:childTnLst>
                          </p:cTn>
                        </p:par>
                        <p:par>
                          <p:cTn id="69" fill="hold">
                            <p:stCondLst>
                              <p:cond delay="0"/>
                            </p:stCondLst>
                            <p:childTnLst>
                              <p:par>
                                <p:cTn id="70" presetID="1" presetClass="entr" presetSubtype="0" fill="hold" grpId="0" nodeType="afterEffect">
                                  <p:stCondLst>
                                    <p:cond delay="0"/>
                                  </p:stCondLst>
                                  <p:childTnLst>
                                    <p:set>
                                      <p:cBhvr>
                                        <p:cTn id="71" dur="1" fill="hold">
                                          <p:stCondLst>
                                            <p:cond delay="0"/>
                                          </p:stCondLst>
                                        </p:cTn>
                                        <p:tgtEl>
                                          <p:spTgt spid="224"/>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nodeType="clickEffect">
                                  <p:stCondLst>
                                    <p:cond delay="0"/>
                                  </p:stCondLst>
                                  <p:childTnLst>
                                    <p:set>
                                      <p:cBhvr>
                                        <p:cTn id="75" dur="1" fill="hold">
                                          <p:stCondLst>
                                            <p:cond delay="0"/>
                                          </p:stCondLst>
                                        </p:cTn>
                                        <p:tgtEl>
                                          <p:spTgt spid="57"/>
                                        </p:tgtEl>
                                        <p:attrNameLst>
                                          <p:attrName>style.visibility</p:attrName>
                                        </p:attrNameLst>
                                      </p:cBhvr>
                                      <p:to>
                                        <p:strVal val="visible"/>
                                      </p:to>
                                    </p:set>
                                    <p:animEffect transition="in" filter="wipe(up)">
                                      <p:cBhvr>
                                        <p:cTn id="76" dur="500"/>
                                        <p:tgtEl>
                                          <p:spTgt spid="57"/>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2" fill="hold" nodeType="clickEffect">
                                  <p:stCondLst>
                                    <p:cond delay="0"/>
                                  </p:stCondLst>
                                  <p:childTnLst>
                                    <p:set>
                                      <p:cBhvr>
                                        <p:cTn id="80" dur="1" fill="hold">
                                          <p:stCondLst>
                                            <p:cond delay="0"/>
                                          </p:stCondLst>
                                        </p:cTn>
                                        <p:tgtEl>
                                          <p:spTgt spid="54"/>
                                        </p:tgtEl>
                                        <p:attrNameLst>
                                          <p:attrName>style.visibility</p:attrName>
                                        </p:attrNameLst>
                                      </p:cBhvr>
                                      <p:to>
                                        <p:strVal val="visible"/>
                                      </p:to>
                                    </p:set>
                                    <p:animEffect transition="in" filter="wipe(right)">
                                      <p:cBhvr>
                                        <p:cTn id="81" dur="500"/>
                                        <p:tgtEl>
                                          <p:spTgt spid="54"/>
                                        </p:tgtEl>
                                      </p:cBhvr>
                                    </p:animEffect>
                                  </p:childTnLst>
                                </p:cTn>
                              </p:par>
                            </p:childTnLst>
                          </p:cTn>
                        </p:par>
                        <p:par>
                          <p:cTn id="82" fill="hold">
                            <p:stCondLst>
                              <p:cond delay="500"/>
                            </p:stCondLst>
                            <p:childTnLst>
                              <p:par>
                                <p:cTn id="83" presetID="22" presetClass="entr" presetSubtype="1" fill="hold" nodeType="afterEffect">
                                  <p:stCondLst>
                                    <p:cond delay="0"/>
                                  </p:stCondLst>
                                  <p:childTnLst>
                                    <p:set>
                                      <p:cBhvr>
                                        <p:cTn id="84" dur="1" fill="hold">
                                          <p:stCondLst>
                                            <p:cond delay="0"/>
                                          </p:stCondLst>
                                        </p:cTn>
                                        <p:tgtEl>
                                          <p:spTgt spid="55"/>
                                        </p:tgtEl>
                                        <p:attrNameLst>
                                          <p:attrName>style.visibility</p:attrName>
                                        </p:attrNameLst>
                                      </p:cBhvr>
                                      <p:to>
                                        <p:strVal val="visible"/>
                                      </p:to>
                                    </p:set>
                                    <p:animEffect transition="in" filter="wipe(up)">
                                      <p:cBhvr>
                                        <p:cTn id="85" dur="500"/>
                                        <p:tgtEl>
                                          <p:spTgt spid="55"/>
                                        </p:tgtEl>
                                      </p:cBhvr>
                                    </p:animEffect>
                                  </p:childTnLst>
                                </p:cTn>
                              </p:par>
                            </p:childTnLst>
                          </p:cTn>
                        </p:par>
                        <p:par>
                          <p:cTn id="86" fill="hold">
                            <p:stCondLst>
                              <p:cond delay="1000"/>
                            </p:stCondLst>
                            <p:childTnLst>
                              <p:par>
                                <p:cTn id="87" presetID="22" presetClass="entr" presetSubtype="1" fill="hold" nodeType="afterEffect">
                                  <p:stCondLst>
                                    <p:cond delay="0"/>
                                  </p:stCondLst>
                                  <p:childTnLst>
                                    <p:set>
                                      <p:cBhvr>
                                        <p:cTn id="88" dur="1" fill="hold">
                                          <p:stCondLst>
                                            <p:cond delay="0"/>
                                          </p:stCondLst>
                                        </p:cTn>
                                        <p:tgtEl>
                                          <p:spTgt spid="56"/>
                                        </p:tgtEl>
                                        <p:attrNameLst>
                                          <p:attrName>style.visibility</p:attrName>
                                        </p:attrNameLst>
                                      </p:cBhvr>
                                      <p:to>
                                        <p:strVal val="visible"/>
                                      </p:to>
                                    </p:set>
                                    <p:animEffect transition="in" filter="wipe(up)">
                                      <p:cBhvr>
                                        <p:cTn id="89" dur="500"/>
                                        <p:tgtEl>
                                          <p:spTgt spid="56"/>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nodeType="clickEffect">
                                  <p:stCondLst>
                                    <p:cond delay="0"/>
                                  </p:stCondLst>
                                  <p:childTnLst>
                                    <p:set>
                                      <p:cBhvr>
                                        <p:cTn id="93" dur="1" fill="hold">
                                          <p:stCondLst>
                                            <p:cond delay="0"/>
                                          </p:stCondLst>
                                        </p:cTn>
                                        <p:tgtEl>
                                          <p:spTgt spid="58"/>
                                        </p:tgtEl>
                                        <p:attrNameLst>
                                          <p:attrName>style.visibility</p:attrName>
                                        </p:attrNameLst>
                                      </p:cBhvr>
                                      <p:to>
                                        <p:strVal val="visible"/>
                                      </p:to>
                                    </p:set>
                                    <p:animEffect transition="in" filter="wipe(left)">
                                      <p:cBhvr>
                                        <p:cTn id="94" dur="500"/>
                                        <p:tgtEl>
                                          <p:spTgt spid="58"/>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0" grpId="0"/>
      <p:bldP spid="51" grpId="0"/>
      <p:bldP spid="157" grpId="0" animBg="1"/>
      <p:bldP spid="157" grpId="1" animBg="1"/>
      <p:bldP spid="195" grpId="0" animBg="1"/>
      <p:bldP spid="195" grpId="1" animBg="1"/>
      <p:bldP spid="22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046F4-FB9A-478C-A382-B348F7918BB4}"/>
              </a:ext>
            </a:extLst>
          </p:cNvPr>
          <p:cNvSpPr>
            <a:spLocks noGrp="1"/>
          </p:cNvSpPr>
          <p:nvPr>
            <p:ph type="title"/>
          </p:nvPr>
        </p:nvSpPr>
        <p:spPr/>
        <p:txBody>
          <a:bodyPr/>
          <a:lstStyle/>
          <a:p>
            <a:r>
              <a:rPr lang="en-US" sz="4800"/>
              <a:t> </a:t>
            </a:r>
          </a:p>
        </p:txBody>
      </p:sp>
      <p:sp>
        <p:nvSpPr>
          <p:cNvPr id="3" name="Circle: Hollow 2">
            <a:extLst>
              <a:ext uri="{FF2B5EF4-FFF2-40B4-BE49-F238E27FC236}">
                <a16:creationId xmlns:a16="http://schemas.microsoft.com/office/drawing/2014/main" id="{85A60871-4B8E-4D28-A7D2-E4C2C5E1FD37}"/>
              </a:ext>
            </a:extLst>
          </p:cNvPr>
          <p:cNvSpPr/>
          <p:nvPr/>
        </p:nvSpPr>
        <p:spPr bwMode="auto">
          <a:xfrm>
            <a:off x="7298485" y="2391149"/>
            <a:ext cx="3657081" cy="3657081"/>
          </a:xfrm>
          <a:prstGeom prst="donut">
            <a:avLst>
              <a:gd name="adj" fmla="val 6910"/>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TextBox 3">
            <a:extLst>
              <a:ext uri="{FF2B5EF4-FFF2-40B4-BE49-F238E27FC236}">
                <a16:creationId xmlns:a16="http://schemas.microsoft.com/office/drawing/2014/main" id="{E6CD688D-D33F-43FB-93ED-4F5957C32BC5}"/>
              </a:ext>
            </a:extLst>
          </p:cNvPr>
          <p:cNvSpPr txBox="1"/>
          <p:nvPr/>
        </p:nvSpPr>
        <p:spPr>
          <a:xfrm>
            <a:off x="9566542" y="6317662"/>
            <a:ext cx="1595026" cy="501662"/>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Secondary endpoint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(read-only)</a:t>
            </a:r>
          </a:p>
        </p:txBody>
      </p:sp>
      <p:sp>
        <p:nvSpPr>
          <p:cNvPr id="5" name="TextBox 4">
            <a:extLst>
              <a:ext uri="{FF2B5EF4-FFF2-40B4-BE49-F238E27FC236}">
                <a16:creationId xmlns:a16="http://schemas.microsoft.com/office/drawing/2014/main" id="{CEC6B8B7-CA23-4FE4-B1F9-7CE49D2A7C18}"/>
              </a:ext>
            </a:extLst>
          </p:cNvPr>
          <p:cNvSpPr txBox="1"/>
          <p:nvPr/>
        </p:nvSpPr>
        <p:spPr>
          <a:xfrm>
            <a:off x="9627035" y="1581622"/>
            <a:ext cx="1407475" cy="744805"/>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Primary endpoint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(read-write)</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cxnSp>
        <p:nvCxnSpPr>
          <p:cNvPr id="6" name="Straight Arrow Connector 5">
            <a:extLst>
              <a:ext uri="{FF2B5EF4-FFF2-40B4-BE49-F238E27FC236}">
                <a16:creationId xmlns:a16="http://schemas.microsoft.com/office/drawing/2014/main" id="{E5DA08CC-5CF6-4BB9-A226-8EC777F9D57C}"/>
              </a:ext>
            </a:extLst>
          </p:cNvPr>
          <p:cNvCxnSpPr>
            <a:cxnSpLocks/>
          </p:cNvCxnSpPr>
          <p:nvPr/>
        </p:nvCxnSpPr>
        <p:spPr>
          <a:xfrm>
            <a:off x="11185884" y="5805412"/>
            <a:ext cx="0" cy="797056"/>
          </a:xfrm>
          <a:prstGeom prst="straightConnector1">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91EC343-B0AB-42E8-9F45-95631A370EE8}"/>
              </a:ext>
            </a:extLst>
          </p:cNvPr>
          <p:cNvCxnSpPr>
            <a:cxnSpLocks/>
          </p:cNvCxnSpPr>
          <p:nvPr/>
        </p:nvCxnSpPr>
        <p:spPr>
          <a:xfrm flipH="1" flipV="1">
            <a:off x="11067942" y="1878507"/>
            <a:ext cx="1969" cy="1327416"/>
          </a:xfrm>
          <a:prstGeom prst="straightConnector1">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60F24CE-6CE7-4A46-91DB-F36318A62C94}"/>
              </a:ext>
            </a:extLst>
          </p:cNvPr>
          <p:cNvSpPr txBox="1"/>
          <p:nvPr/>
        </p:nvSpPr>
        <p:spPr>
          <a:xfrm>
            <a:off x="8552675" y="2414591"/>
            <a:ext cx="1137978" cy="2585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Always On AG</a:t>
            </a:r>
          </a:p>
        </p:txBody>
      </p:sp>
      <p:sp>
        <p:nvSpPr>
          <p:cNvPr id="29" name="Rectangle 28">
            <a:extLst>
              <a:ext uri="{FF2B5EF4-FFF2-40B4-BE49-F238E27FC236}">
                <a16:creationId xmlns:a16="http://schemas.microsoft.com/office/drawing/2014/main" id="{CCC38FD7-4C16-4FF8-9624-3C0633DBB312}"/>
              </a:ext>
            </a:extLst>
          </p:cNvPr>
          <p:cNvSpPr/>
          <p:nvPr/>
        </p:nvSpPr>
        <p:spPr bwMode="auto">
          <a:xfrm>
            <a:off x="9699131" y="3141320"/>
            <a:ext cx="1605835" cy="797056"/>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 name="Rectangle: Rounded Corners 29">
            <a:extLst>
              <a:ext uri="{FF2B5EF4-FFF2-40B4-BE49-F238E27FC236}">
                <a16:creationId xmlns:a16="http://schemas.microsoft.com/office/drawing/2014/main" id="{D69B56F3-12D4-43CF-A681-F46983456FC1}"/>
              </a:ext>
            </a:extLst>
          </p:cNvPr>
          <p:cNvSpPr/>
          <p:nvPr/>
        </p:nvSpPr>
        <p:spPr bwMode="auto">
          <a:xfrm rot="16200000">
            <a:off x="10808556" y="3355443"/>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 name="Rectangle: Rounded Corners 30">
            <a:extLst>
              <a:ext uri="{FF2B5EF4-FFF2-40B4-BE49-F238E27FC236}">
                <a16:creationId xmlns:a16="http://schemas.microsoft.com/office/drawing/2014/main" id="{705500E8-65D5-4E1B-9438-0A980E86BB18}"/>
              </a:ext>
            </a:extLst>
          </p:cNvPr>
          <p:cNvSpPr/>
          <p:nvPr/>
        </p:nvSpPr>
        <p:spPr bwMode="auto">
          <a:xfrm rot="16200000">
            <a:off x="10780327" y="3331472"/>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 name="Rectangle 31">
            <a:extLst>
              <a:ext uri="{FF2B5EF4-FFF2-40B4-BE49-F238E27FC236}">
                <a16:creationId xmlns:a16="http://schemas.microsoft.com/office/drawing/2014/main" id="{2E509DB2-DE55-4FDA-A61B-AD3E2366E3E7}"/>
              </a:ext>
            </a:extLst>
          </p:cNvPr>
          <p:cNvSpPr/>
          <p:nvPr/>
        </p:nvSpPr>
        <p:spPr bwMode="auto">
          <a:xfrm>
            <a:off x="11031371" y="3526172"/>
            <a:ext cx="73141" cy="7314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C450DD6D-B056-4A11-9E85-DF2CAAC29436}"/>
              </a:ext>
            </a:extLst>
          </p:cNvPr>
          <p:cNvSpPr/>
          <p:nvPr/>
        </p:nvSpPr>
        <p:spPr bwMode="auto">
          <a:xfrm>
            <a:off x="10957347" y="3535315"/>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 name="Rectangle 33">
            <a:extLst>
              <a:ext uri="{FF2B5EF4-FFF2-40B4-BE49-F238E27FC236}">
                <a16:creationId xmlns:a16="http://schemas.microsoft.com/office/drawing/2014/main" id="{402EE8F4-BD85-4D31-93F1-1272B9825080}"/>
              </a:ext>
            </a:extLst>
          </p:cNvPr>
          <p:cNvSpPr/>
          <p:nvPr/>
        </p:nvSpPr>
        <p:spPr bwMode="auto">
          <a:xfrm>
            <a:off x="10836724" y="3544457"/>
            <a:ext cx="36571" cy="36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0AC8D51D-02FC-4B48-A4C7-D04B5841917D}"/>
              </a:ext>
            </a:extLst>
          </p:cNvPr>
          <p:cNvSpPr/>
          <p:nvPr/>
        </p:nvSpPr>
        <p:spPr bwMode="auto">
          <a:xfrm>
            <a:off x="10892465" y="3539886"/>
            <a:ext cx="45713" cy="4571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Rectangle 35">
            <a:extLst>
              <a:ext uri="{FF2B5EF4-FFF2-40B4-BE49-F238E27FC236}">
                <a16:creationId xmlns:a16="http://schemas.microsoft.com/office/drawing/2014/main" id="{3701A049-6DA0-40CE-983B-CE2EF2B1EE5E}"/>
              </a:ext>
            </a:extLst>
          </p:cNvPr>
          <p:cNvSpPr/>
          <p:nvPr/>
        </p:nvSpPr>
        <p:spPr bwMode="auto">
          <a:xfrm>
            <a:off x="10790127" y="3549029"/>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7B81E861-B771-4842-9B51-2C9A4AAC8677}"/>
              </a:ext>
            </a:extLst>
          </p:cNvPr>
          <p:cNvSpPr/>
          <p:nvPr/>
        </p:nvSpPr>
        <p:spPr bwMode="auto">
          <a:xfrm>
            <a:off x="10752672" y="3553600"/>
            <a:ext cx="18285" cy="18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7EAC2045-4DEF-4AE4-92E3-85F64AD43E51}"/>
              </a:ext>
            </a:extLst>
          </p:cNvPr>
          <p:cNvSpPr/>
          <p:nvPr/>
        </p:nvSpPr>
        <p:spPr bwMode="auto">
          <a:xfrm>
            <a:off x="10724361" y="3558171"/>
            <a:ext cx="9143" cy="914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0F261B49-0041-4C2C-B841-0E00A5A42ADC}"/>
              </a:ext>
            </a:extLst>
          </p:cNvPr>
          <p:cNvSpPr/>
          <p:nvPr/>
        </p:nvSpPr>
        <p:spPr bwMode="auto">
          <a:xfrm>
            <a:off x="9701373" y="4688547"/>
            <a:ext cx="1605835" cy="797056"/>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 name="Rectangle: Rounded Corners 39">
            <a:extLst>
              <a:ext uri="{FF2B5EF4-FFF2-40B4-BE49-F238E27FC236}">
                <a16:creationId xmlns:a16="http://schemas.microsoft.com/office/drawing/2014/main" id="{F4C7C4B9-F710-4ED3-BBD0-1B3E89B077B5}"/>
              </a:ext>
            </a:extLst>
          </p:cNvPr>
          <p:cNvSpPr/>
          <p:nvPr/>
        </p:nvSpPr>
        <p:spPr bwMode="auto">
          <a:xfrm rot="16200000">
            <a:off x="10810799" y="4902669"/>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 name="Rectangle: Rounded Corners 40">
            <a:extLst>
              <a:ext uri="{FF2B5EF4-FFF2-40B4-BE49-F238E27FC236}">
                <a16:creationId xmlns:a16="http://schemas.microsoft.com/office/drawing/2014/main" id="{AFD04C5F-88E1-432E-91BF-80458AE72AB5}"/>
              </a:ext>
            </a:extLst>
          </p:cNvPr>
          <p:cNvSpPr/>
          <p:nvPr/>
        </p:nvSpPr>
        <p:spPr bwMode="auto">
          <a:xfrm rot="16200000">
            <a:off x="10782569" y="4878699"/>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DDF239DD-BD82-4F39-A588-9579880E3E4E}"/>
              </a:ext>
            </a:extLst>
          </p:cNvPr>
          <p:cNvSpPr/>
          <p:nvPr/>
        </p:nvSpPr>
        <p:spPr bwMode="auto">
          <a:xfrm>
            <a:off x="11033614" y="5073399"/>
            <a:ext cx="73141" cy="7314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 name="Rectangle 42">
            <a:extLst>
              <a:ext uri="{FF2B5EF4-FFF2-40B4-BE49-F238E27FC236}">
                <a16:creationId xmlns:a16="http://schemas.microsoft.com/office/drawing/2014/main" id="{58FFF2EA-E674-4A22-B664-16B9FC1B8898}"/>
              </a:ext>
            </a:extLst>
          </p:cNvPr>
          <p:cNvSpPr/>
          <p:nvPr/>
        </p:nvSpPr>
        <p:spPr bwMode="auto">
          <a:xfrm>
            <a:off x="10959589" y="5082541"/>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 name="Rectangle 43">
            <a:extLst>
              <a:ext uri="{FF2B5EF4-FFF2-40B4-BE49-F238E27FC236}">
                <a16:creationId xmlns:a16="http://schemas.microsoft.com/office/drawing/2014/main" id="{7CDADB81-70FF-4D78-ABE4-268B04337561}"/>
              </a:ext>
            </a:extLst>
          </p:cNvPr>
          <p:cNvSpPr/>
          <p:nvPr/>
        </p:nvSpPr>
        <p:spPr bwMode="auto">
          <a:xfrm>
            <a:off x="10838967" y="5091684"/>
            <a:ext cx="36571" cy="36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 name="Rectangle 44">
            <a:extLst>
              <a:ext uri="{FF2B5EF4-FFF2-40B4-BE49-F238E27FC236}">
                <a16:creationId xmlns:a16="http://schemas.microsoft.com/office/drawing/2014/main" id="{A81C8F28-300F-4502-A5DD-E2AB819335F6}"/>
              </a:ext>
            </a:extLst>
          </p:cNvPr>
          <p:cNvSpPr/>
          <p:nvPr/>
        </p:nvSpPr>
        <p:spPr bwMode="auto">
          <a:xfrm>
            <a:off x="10894708" y="5087113"/>
            <a:ext cx="45713" cy="4571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F76B9A11-1790-4296-A81C-01DCC1F1D91D}"/>
              </a:ext>
            </a:extLst>
          </p:cNvPr>
          <p:cNvSpPr/>
          <p:nvPr/>
        </p:nvSpPr>
        <p:spPr bwMode="auto">
          <a:xfrm>
            <a:off x="10792370" y="5096255"/>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EA60F9E8-5A64-4839-AD8D-1EA1C9E73599}"/>
              </a:ext>
            </a:extLst>
          </p:cNvPr>
          <p:cNvSpPr/>
          <p:nvPr/>
        </p:nvSpPr>
        <p:spPr bwMode="auto">
          <a:xfrm>
            <a:off x="10754915" y="5100827"/>
            <a:ext cx="18285" cy="18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 name="Rectangle 47">
            <a:extLst>
              <a:ext uri="{FF2B5EF4-FFF2-40B4-BE49-F238E27FC236}">
                <a16:creationId xmlns:a16="http://schemas.microsoft.com/office/drawing/2014/main" id="{FEAE5D90-CAE0-4BC5-803E-C864E45473B0}"/>
              </a:ext>
            </a:extLst>
          </p:cNvPr>
          <p:cNvSpPr/>
          <p:nvPr/>
        </p:nvSpPr>
        <p:spPr bwMode="auto">
          <a:xfrm>
            <a:off x="10726603" y="5105398"/>
            <a:ext cx="9143" cy="914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 name="TextBox 48">
            <a:extLst>
              <a:ext uri="{FF2B5EF4-FFF2-40B4-BE49-F238E27FC236}">
                <a16:creationId xmlns:a16="http://schemas.microsoft.com/office/drawing/2014/main" id="{FFBC1292-5855-42B3-8F9F-BA71F83B7740}"/>
              </a:ext>
            </a:extLst>
          </p:cNvPr>
          <p:cNvSpPr txBox="1"/>
          <p:nvPr/>
        </p:nvSpPr>
        <p:spPr>
          <a:xfrm>
            <a:off x="10492283" y="3189953"/>
            <a:ext cx="881946" cy="2031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Super-fast SSD</a:t>
            </a:r>
          </a:p>
        </p:txBody>
      </p:sp>
      <p:sp>
        <p:nvSpPr>
          <p:cNvPr id="51" name="TextBox 50">
            <a:extLst>
              <a:ext uri="{FF2B5EF4-FFF2-40B4-BE49-F238E27FC236}">
                <a16:creationId xmlns:a16="http://schemas.microsoft.com/office/drawing/2014/main" id="{77FF13A9-183A-46B8-A54A-A92D66F97996}"/>
              </a:ext>
            </a:extLst>
          </p:cNvPr>
          <p:cNvSpPr txBox="1"/>
          <p:nvPr/>
        </p:nvSpPr>
        <p:spPr>
          <a:xfrm>
            <a:off x="9692698" y="3949810"/>
            <a:ext cx="1024613" cy="2308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Primary replica</a:t>
            </a:r>
          </a:p>
        </p:txBody>
      </p:sp>
      <p:sp>
        <p:nvSpPr>
          <p:cNvPr id="52" name="TextBox 51">
            <a:extLst>
              <a:ext uri="{FF2B5EF4-FFF2-40B4-BE49-F238E27FC236}">
                <a16:creationId xmlns:a16="http://schemas.microsoft.com/office/drawing/2014/main" id="{7B20FAC0-8B88-4D98-8E61-B2D56B6643CE}"/>
              </a:ext>
            </a:extLst>
          </p:cNvPr>
          <p:cNvSpPr txBox="1"/>
          <p:nvPr/>
        </p:nvSpPr>
        <p:spPr>
          <a:xfrm>
            <a:off x="10310877" y="5497325"/>
            <a:ext cx="1184914" cy="2308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sp>
        <p:nvSpPr>
          <p:cNvPr id="53" name="TextBox 52">
            <a:extLst>
              <a:ext uri="{FF2B5EF4-FFF2-40B4-BE49-F238E27FC236}">
                <a16:creationId xmlns:a16="http://schemas.microsoft.com/office/drawing/2014/main" id="{F86C4299-ECBE-4D3E-A4E5-7D3A2397E0A1}"/>
              </a:ext>
            </a:extLst>
          </p:cNvPr>
          <p:cNvSpPr txBox="1"/>
          <p:nvPr/>
        </p:nvSpPr>
        <p:spPr>
          <a:xfrm>
            <a:off x="6806172" y="5509046"/>
            <a:ext cx="1204005" cy="2308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sp>
        <p:nvSpPr>
          <p:cNvPr id="60" name="Rectangle 59">
            <a:extLst>
              <a:ext uri="{FF2B5EF4-FFF2-40B4-BE49-F238E27FC236}">
                <a16:creationId xmlns:a16="http://schemas.microsoft.com/office/drawing/2014/main" id="{8DC5CA52-20CF-4D11-89FB-58FE7CD7F48A}"/>
              </a:ext>
            </a:extLst>
          </p:cNvPr>
          <p:cNvSpPr/>
          <p:nvPr/>
        </p:nvSpPr>
        <p:spPr bwMode="auto">
          <a:xfrm>
            <a:off x="6501426" y="2191886"/>
            <a:ext cx="5325805" cy="4072991"/>
          </a:xfrm>
          <a:prstGeom prst="rect">
            <a:avLst/>
          </a:prstGeom>
          <a:no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65" name="Group 164">
            <a:extLst>
              <a:ext uri="{FF2B5EF4-FFF2-40B4-BE49-F238E27FC236}">
                <a16:creationId xmlns:a16="http://schemas.microsoft.com/office/drawing/2014/main" id="{AAC92844-F690-4763-ABC9-8BD7AA35AF6A}"/>
              </a:ext>
            </a:extLst>
          </p:cNvPr>
          <p:cNvGrpSpPr/>
          <p:nvPr/>
        </p:nvGrpSpPr>
        <p:grpSpPr>
          <a:xfrm>
            <a:off x="6935117" y="3141319"/>
            <a:ext cx="1605835" cy="797056"/>
            <a:chOff x="5201338" y="2355989"/>
            <a:chExt cx="1204376" cy="597792"/>
          </a:xfrm>
        </p:grpSpPr>
        <p:sp>
          <p:nvSpPr>
            <p:cNvPr id="9" name="Rectangle 8">
              <a:extLst>
                <a:ext uri="{FF2B5EF4-FFF2-40B4-BE49-F238E27FC236}">
                  <a16:creationId xmlns:a16="http://schemas.microsoft.com/office/drawing/2014/main" id="{8A38A644-2173-4714-9E92-9E490404B8AD}"/>
                </a:ext>
              </a:extLst>
            </p:cNvPr>
            <p:cNvSpPr/>
            <p:nvPr/>
          </p:nvSpPr>
          <p:spPr bwMode="auto">
            <a:xfrm>
              <a:off x="5201338" y="2355989"/>
              <a:ext cx="1204376" cy="597792"/>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Rounded Corners 9">
              <a:extLst>
                <a:ext uri="{FF2B5EF4-FFF2-40B4-BE49-F238E27FC236}">
                  <a16:creationId xmlns:a16="http://schemas.microsoft.com/office/drawing/2014/main" id="{504E828F-70BA-4D7E-B09C-01BC80069953}"/>
                </a:ext>
              </a:extLst>
            </p:cNvPr>
            <p:cNvSpPr/>
            <p:nvPr/>
          </p:nvSpPr>
          <p:spPr bwMode="auto">
            <a:xfrm rot="16200000">
              <a:off x="6033407" y="2516581"/>
              <a:ext cx="210986" cy="351642"/>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Rounded Corners 10">
              <a:extLst>
                <a:ext uri="{FF2B5EF4-FFF2-40B4-BE49-F238E27FC236}">
                  <a16:creationId xmlns:a16="http://schemas.microsoft.com/office/drawing/2014/main" id="{7895942C-F112-4DC0-B8E7-33D1BFAD9D30}"/>
                </a:ext>
              </a:extLst>
            </p:cNvPr>
            <p:cNvSpPr/>
            <p:nvPr/>
          </p:nvSpPr>
          <p:spPr bwMode="auto">
            <a:xfrm rot="16200000">
              <a:off x="6012235" y="2498603"/>
              <a:ext cx="210986" cy="351642"/>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DBCD9A36-99A1-4F8C-8422-3ED4E389FCFB}"/>
                </a:ext>
              </a:extLst>
            </p:cNvPr>
            <p:cNvSpPr/>
            <p:nvPr/>
          </p:nvSpPr>
          <p:spPr bwMode="auto">
            <a:xfrm>
              <a:off x="6200518" y="2644628"/>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Rectangle 12">
              <a:extLst>
                <a:ext uri="{FF2B5EF4-FFF2-40B4-BE49-F238E27FC236}">
                  <a16:creationId xmlns:a16="http://schemas.microsoft.com/office/drawing/2014/main" id="{F5970C14-AC6E-44FB-B976-F4B6684400B4}"/>
                </a:ext>
              </a:extLst>
            </p:cNvPr>
            <p:cNvSpPr/>
            <p:nvPr/>
          </p:nvSpPr>
          <p:spPr bwMode="auto">
            <a:xfrm>
              <a:off x="6145000" y="2651485"/>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13BDD1FC-5150-4059-8B86-B40F003AB287}"/>
                </a:ext>
              </a:extLst>
            </p:cNvPr>
            <p:cNvSpPr/>
            <p:nvPr/>
          </p:nvSpPr>
          <p:spPr bwMode="auto">
            <a:xfrm>
              <a:off x="6054533" y="2658342"/>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 name="Rectangle 14">
              <a:extLst>
                <a:ext uri="{FF2B5EF4-FFF2-40B4-BE49-F238E27FC236}">
                  <a16:creationId xmlns:a16="http://schemas.microsoft.com/office/drawing/2014/main" id="{180A6C8F-D64C-4ADE-A9FF-2A55CDA72BE3}"/>
                </a:ext>
              </a:extLst>
            </p:cNvPr>
            <p:cNvSpPr/>
            <p:nvPr/>
          </p:nvSpPr>
          <p:spPr bwMode="auto">
            <a:xfrm>
              <a:off x="6096338" y="2654913"/>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a:extLst>
                <a:ext uri="{FF2B5EF4-FFF2-40B4-BE49-F238E27FC236}">
                  <a16:creationId xmlns:a16="http://schemas.microsoft.com/office/drawing/2014/main" id="{5E087251-1025-45A7-9F49-61CA30A34392}"/>
                </a:ext>
              </a:extLst>
            </p:cNvPr>
            <p:cNvSpPr/>
            <p:nvPr/>
          </p:nvSpPr>
          <p:spPr bwMode="auto">
            <a:xfrm>
              <a:off x="6019585" y="2661770"/>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Rectangle 16">
              <a:extLst>
                <a:ext uri="{FF2B5EF4-FFF2-40B4-BE49-F238E27FC236}">
                  <a16:creationId xmlns:a16="http://schemas.microsoft.com/office/drawing/2014/main" id="{B893EF00-5DB0-4D79-A4C2-8EC01F9C8CC2}"/>
                </a:ext>
              </a:extLst>
            </p:cNvPr>
            <p:cNvSpPr/>
            <p:nvPr/>
          </p:nvSpPr>
          <p:spPr bwMode="auto">
            <a:xfrm>
              <a:off x="5991494" y="2665199"/>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Rectangle 17">
              <a:extLst>
                <a:ext uri="{FF2B5EF4-FFF2-40B4-BE49-F238E27FC236}">
                  <a16:creationId xmlns:a16="http://schemas.microsoft.com/office/drawing/2014/main" id="{C4D75B51-317F-4E9F-8EBC-99DC603ACDAD}"/>
                </a:ext>
              </a:extLst>
            </p:cNvPr>
            <p:cNvSpPr/>
            <p:nvPr/>
          </p:nvSpPr>
          <p:spPr bwMode="auto">
            <a:xfrm>
              <a:off x="5970260" y="2668627"/>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4" name="Group 63">
              <a:extLst>
                <a:ext uri="{FF2B5EF4-FFF2-40B4-BE49-F238E27FC236}">
                  <a16:creationId xmlns:a16="http://schemas.microsoft.com/office/drawing/2014/main" id="{0BEB5360-6224-4852-A880-1218170C1F4E}"/>
                </a:ext>
              </a:extLst>
            </p:cNvPr>
            <p:cNvGrpSpPr/>
            <p:nvPr/>
          </p:nvGrpSpPr>
          <p:grpSpPr>
            <a:xfrm>
              <a:off x="5298005" y="2489935"/>
              <a:ext cx="363610" cy="343672"/>
              <a:chOff x="3126210" y="3596665"/>
              <a:chExt cx="533672" cy="485265"/>
            </a:xfrm>
          </p:grpSpPr>
          <p:sp>
            <p:nvSpPr>
              <p:cNvPr id="65" name="Rectangle: Rounded Corners 64">
                <a:extLst>
                  <a:ext uri="{FF2B5EF4-FFF2-40B4-BE49-F238E27FC236}">
                    <a16:creationId xmlns:a16="http://schemas.microsoft.com/office/drawing/2014/main" id="{67C301AF-9FEA-4933-B83E-428DB9661CF6}"/>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6" name="Group 65">
                <a:extLst>
                  <a:ext uri="{FF2B5EF4-FFF2-40B4-BE49-F238E27FC236}">
                    <a16:creationId xmlns:a16="http://schemas.microsoft.com/office/drawing/2014/main" id="{4DE8AC5F-8B9F-42A7-A20D-8BFBCE1CCC7B}"/>
                  </a:ext>
                </a:extLst>
              </p:cNvPr>
              <p:cNvGrpSpPr/>
              <p:nvPr/>
            </p:nvGrpSpPr>
            <p:grpSpPr>
              <a:xfrm>
                <a:off x="3193120" y="3635709"/>
                <a:ext cx="417355" cy="420612"/>
                <a:chOff x="4536491" y="2027077"/>
                <a:chExt cx="556480" cy="560817"/>
              </a:xfrm>
            </p:grpSpPr>
            <p:sp>
              <p:nvSpPr>
                <p:cNvPr id="67" name="chip 4">
                  <a:extLst>
                    <a:ext uri="{FF2B5EF4-FFF2-40B4-BE49-F238E27FC236}">
                      <a16:creationId xmlns:a16="http://schemas.microsoft.com/office/drawing/2014/main" id="{50E9A26F-6998-4F95-9B2F-BDEE9B2532F3}"/>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 name="chip 4">
                  <a:extLst>
                    <a:ext uri="{FF2B5EF4-FFF2-40B4-BE49-F238E27FC236}">
                      <a16:creationId xmlns:a16="http://schemas.microsoft.com/office/drawing/2014/main" id="{E4F6F920-1B66-4FC2-9106-595E1185B9E5}"/>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 name="chip 4">
                  <a:extLst>
                    <a:ext uri="{FF2B5EF4-FFF2-40B4-BE49-F238E27FC236}">
                      <a16:creationId xmlns:a16="http://schemas.microsoft.com/office/drawing/2014/main" id="{5B94A64E-CDE4-4A94-8166-F8318E1CA05C}"/>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 name="chip 4">
                  <a:extLst>
                    <a:ext uri="{FF2B5EF4-FFF2-40B4-BE49-F238E27FC236}">
                      <a16:creationId xmlns:a16="http://schemas.microsoft.com/office/drawing/2014/main" id="{815E0781-6F50-4221-9CA5-606A1BC23F48}"/>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grpSp>
        <p:nvGrpSpPr>
          <p:cNvPr id="105" name="Group 104">
            <a:extLst>
              <a:ext uri="{FF2B5EF4-FFF2-40B4-BE49-F238E27FC236}">
                <a16:creationId xmlns:a16="http://schemas.microsoft.com/office/drawing/2014/main" id="{9958CA39-E785-48E5-9461-205D35ECE954}"/>
              </a:ext>
            </a:extLst>
          </p:cNvPr>
          <p:cNvGrpSpPr/>
          <p:nvPr/>
        </p:nvGrpSpPr>
        <p:grpSpPr>
          <a:xfrm>
            <a:off x="6948709" y="4688545"/>
            <a:ext cx="1605835" cy="797056"/>
            <a:chOff x="5211532" y="3516409"/>
            <a:chExt cx="1204376" cy="597792"/>
          </a:xfrm>
        </p:grpSpPr>
        <p:sp>
          <p:nvSpPr>
            <p:cNvPr id="19" name="Rectangle 18">
              <a:extLst>
                <a:ext uri="{FF2B5EF4-FFF2-40B4-BE49-F238E27FC236}">
                  <a16:creationId xmlns:a16="http://schemas.microsoft.com/office/drawing/2014/main" id="{9B524713-BC09-469F-8F0E-082340DB2A3F}"/>
                </a:ext>
              </a:extLst>
            </p:cNvPr>
            <p:cNvSpPr/>
            <p:nvPr/>
          </p:nvSpPr>
          <p:spPr bwMode="auto">
            <a:xfrm>
              <a:off x="5211532" y="3516409"/>
              <a:ext cx="1204376" cy="597792"/>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Rectangle: Rounded Corners 19">
              <a:extLst>
                <a:ext uri="{FF2B5EF4-FFF2-40B4-BE49-F238E27FC236}">
                  <a16:creationId xmlns:a16="http://schemas.microsoft.com/office/drawing/2014/main" id="{647FA10E-349E-4C23-91C6-A323F1B965C9}"/>
                </a:ext>
              </a:extLst>
            </p:cNvPr>
            <p:cNvSpPr/>
            <p:nvPr/>
          </p:nvSpPr>
          <p:spPr bwMode="auto">
            <a:xfrm rot="16200000">
              <a:off x="6043601" y="3677001"/>
              <a:ext cx="210986" cy="351642"/>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 name="Rectangle: Rounded Corners 20">
              <a:extLst>
                <a:ext uri="{FF2B5EF4-FFF2-40B4-BE49-F238E27FC236}">
                  <a16:creationId xmlns:a16="http://schemas.microsoft.com/office/drawing/2014/main" id="{68887297-A6ED-4A5E-BB47-F04BFE5FBD43}"/>
                </a:ext>
              </a:extLst>
            </p:cNvPr>
            <p:cNvSpPr/>
            <p:nvPr/>
          </p:nvSpPr>
          <p:spPr bwMode="auto">
            <a:xfrm rot="16200000">
              <a:off x="6022429" y="3659023"/>
              <a:ext cx="210986" cy="351642"/>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 name="Rectangle 21">
              <a:extLst>
                <a:ext uri="{FF2B5EF4-FFF2-40B4-BE49-F238E27FC236}">
                  <a16:creationId xmlns:a16="http://schemas.microsoft.com/office/drawing/2014/main" id="{74677A13-F634-455B-8FE1-5C6C3278A005}"/>
                </a:ext>
              </a:extLst>
            </p:cNvPr>
            <p:cNvSpPr/>
            <p:nvPr/>
          </p:nvSpPr>
          <p:spPr bwMode="auto">
            <a:xfrm>
              <a:off x="6210712" y="3805048"/>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Rectangle 22">
              <a:extLst>
                <a:ext uri="{FF2B5EF4-FFF2-40B4-BE49-F238E27FC236}">
                  <a16:creationId xmlns:a16="http://schemas.microsoft.com/office/drawing/2014/main" id="{204E3DDE-071A-40F0-AFEA-87BEC7CD1BB8}"/>
                </a:ext>
              </a:extLst>
            </p:cNvPr>
            <p:cNvSpPr/>
            <p:nvPr/>
          </p:nvSpPr>
          <p:spPr bwMode="auto">
            <a:xfrm>
              <a:off x="6155194" y="3811905"/>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Rectangle 23">
              <a:extLst>
                <a:ext uri="{FF2B5EF4-FFF2-40B4-BE49-F238E27FC236}">
                  <a16:creationId xmlns:a16="http://schemas.microsoft.com/office/drawing/2014/main" id="{FA81E3A4-E200-4F8C-9C70-4A9185D32868}"/>
                </a:ext>
              </a:extLst>
            </p:cNvPr>
            <p:cNvSpPr/>
            <p:nvPr/>
          </p:nvSpPr>
          <p:spPr bwMode="auto">
            <a:xfrm>
              <a:off x="6064727" y="3818762"/>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 name="Rectangle 24">
              <a:extLst>
                <a:ext uri="{FF2B5EF4-FFF2-40B4-BE49-F238E27FC236}">
                  <a16:creationId xmlns:a16="http://schemas.microsoft.com/office/drawing/2014/main" id="{4330FB33-C9DE-4A93-B8AF-02DFD8440E3D}"/>
                </a:ext>
              </a:extLst>
            </p:cNvPr>
            <p:cNvSpPr/>
            <p:nvPr/>
          </p:nvSpPr>
          <p:spPr bwMode="auto">
            <a:xfrm>
              <a:off x="6106532" y="3815333"/>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 name="Rectangle 25">
              <a:extLst>
                <a:ext uri="{FF2B5EF4-FFF2-40B4-BE49-F238E27FC236}">
                  <a16:creationId xmlns:a16="http://schemas.microsoft.com/office/drawing/2014/main" id="{9CE61516-4EA1-44C9-889D-A84BD43DE218}"/>
                </a:ext>
              </a:extLst>
            </p:cNvPr>
            <p:cNvSpPr/>
            <p:nvPr/>
          </p:nvSpPr>
          <p:spPr bwMode="auto">
            <a:xfrm>
              <a:off x="6029779" y="3822190"/>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 name="Rectangle 26">
              <a:extLst>
                <a:ext uri="{FF2B5EF4-FFF2-40B4-BE49-F238E27FC236}">
                  <a16:creationId xmlns:a16="http://schemas.microsoft.com/office/drawing/2014/main" id="{669D4F18-4D82-4DF5-8A6E-21BB6E1CAF44}"/>
                </a:ext>
              </a:extLst>
            </p:cNvPr>
            <p:cNvSpPr/>
            <p:nvPr/>
          </p:nvSpPr>
          <p:spPr bwMode="auto">
            <a:xfrm>
              <a:off x="6001688" y="3825619"/>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 name="Rectangle 27">
              <a:extLst>
                <a:ext uri="{FF2B5EF4-FFF2-40B4-BE49-F238E27FC236}">
                  <a16:creationId xmlns:a16="http://schemas.microsoft.com/office/drawing/2014/main" id="{7EA9CEE2-0C30-469A-B7F6-ABA4342E5C87}"/>
                </a:ext>
              </a:extLst>
            </p:cNvPr>
            <p:cNvSpPr/>
            <p:nvPr/>
          </p:nvSpPr>
          <p:spPr bwMode="auto">
            <a:xfrm>
              <a:off x="5980454" y="3829047"/>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1" name="Group 70">
              <a:extLst>
                <a:ext uri="{FF2B5EF4-FFF2-40B4-BE49-F238E27FC236}">
                  <a16:creationId xmlns:a16="http://schemas.microsoft.com/office/drawing/2014/main" id="{1A5DB460-5D16-4DC0-9F40-F657AA3C7D64}"/>
                </a:ext>
              </a:extLst>
            </p:cNvPr>
            <p:cNvGrpSpPr/>
            <p:nvPr/>
          </p:nvGrpSpPr>
          <p:grpSpPr>
            <a:xfrm>
              <a:off x="5282548" y="3640070"/>
              <a:ext cx="363610" cy="343672"/>
              <a:chOff x="3126210" y="3596665"/>
              <a:chExt cx="533672" cy="485265"/>
            </a:xfrm>
          </p:grpSpPr>
          <p:sp>
            <p:nvSpPr>
              <p:cNvPr id="72" name="Rectangle: Rounded Corners 71">
                <a:extLst>
                  <a:ext uri="{FF2B5EF4-FFF2-40B4-BE49-F238E27FC236}">
                    <a16:creationId xmlns:a16="http://schemas.microsoft.com/office/drawing/2014/main" id="{146E8C7D-F211-4AEC-8AE9-5BD327CE8450}"/>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3" name="Group 72">
                <a:extLst>
                  <a:ext uri="{FF2B5EF4-FFF2-40B4-BE49-F238E27FC236}">
                    <a16:creationId xmlns:a16="http://schemas.microsoft.com/office/drawing/2014/main" id="{679701AA-C94D-4083-828B-D69EC0AD1731}"/>
                  </a:ext>
                </a:extLst>
              </p:cNvPr>
              <p:cNvGrpSpPr/>
              <p:nvPr/>
            </p:nvGrpSpPr>
            <p:grpSpPr>
              <a:xfrm>
                <a:off x="3193120" y="3635709"/>
                <a:ext cx="417355" cy="420612"/>
                <a:chOff x="4536491" y="2027077"/>
                <a:chExt cx="556480" cy="560817"/>
              </a:xfrm>
            </p:grpSpPr>
            <p:sp>
              <p:nvSpPr>
                <p:cNvPr id="74" name="chip 4">
                  <a:extLst>
                    <a:ext uri="{FF2B5EF4-FFF2-40B4-BE49-F238E27FC236}">
                      <a16:creationId xmlns:a16="http://schemas.microsoft.com/office/drawing/2014/main" id="{B55108BE-0A80-4644-B932-6C9300AB3AF8}"/>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 name="chip 4">
                  <a:extLst>
                    <a:ext uri="{FF2B5EF4-FFF2-40B4-BE49-F238E27FC236}">
                      <a16:creationId xmlns:a16="http://schemas.microsoft.com/office/drawing/2014/main" id="{0F128B98-23B0-42E0-882D-D02C8209159D}"/>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 name="chip 4">
                  <a:extLst>
                    <a:ext uri="{FF2B5EF4-FFF2-40B4-BE49-F238E27FC236}">
                      <a16:creationId xmlns:a16="http://schemas.microsoft.com/office/drawing/2014/main" id="{6ABA9C82-B415-497C-8945-BCB6BEE65E95}"/>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 name="chip 4">
                  <a:extLst>
                    <a:ext uri="{FF2B5EF4-FFF2-40B4-BE49-F238E27FC236}">
                      <a16:creationId xmlns:a16="http://schemas.microsoft.com/office/drawing/2014/main" id="{D19F5D7C-DD57-4E57-829F-10FC1422B937}"/>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grpSp>
        <p:nvGrpSpPr>
          <p:cNvPr id="78" name="Group 77">
            <a:extLst>
              <a:ext uri="{FF2B5EF4-FFF2-40B4-BE49-F238E27FC236}">
                <a16:creationId xmlns:a16="http://schemas.microsoft.com/office/drawing/2014/main" id="{598A20D4-B277-4128-98F5-3200A2277539}"/>
              </a:ext>
            </a:extLst>
          </p:cNvPr>
          <p:cNvGrpSpPr/>
          <p:nvPr/>
        </p:nvGrpSpPr>
        <p:grpSpPr>
          <a:xfrm>
            <a:off x="9817463" y="3344148"/>
            <a:ext cx="484813" cy="458229"/>
            <a:chOff x="3126210" y="3596665"/>
            <a:chExt cx="533672" cy="485265"/>
          </a:xfrm>
        </p:grpSpPr>
        <p:sp>
          <p:nvSpPr>
            <p:cNvPr id="79" name="Rectangle: Rounded Corners 78">
              <a:extLst>
                <a:ext uri="{FF2B5EF4-FFF2-40B4-BE49-F238E27FC236}">
                  <a16:creationId xmlns:a16="http://schemas.microsoft.com/office/drawing/2014/main" id="{CF8D01B3-0090-4F1F-81F0-76666A5E5B61}"/>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0" name="Group 79">
              <a:extLst>
                <a:ext uri="{FF2B5EF4-FFF2-40B4-BE49-F238E27FC236}">
                  <a16:creationId xmlns:a16="http://schemas.microsoft.com/office/drawing/2014/main" id="{83331596-A845-4E72-8F39-C415CBD16C92}"/>
                </a:ext>
              </a:extLst>
            </p:cNvPr>
            <p:cNvGrpSpPr/>
            <p:nvPr/>
          </p:nvGrpSpPr>
          <p:grpSpPr>
            <a:xfrm>
              <a:off x="3193120" y="3635709"/>
              <a:ext cx="417355" cy="420612"/>
              <a:chOff x="4536491" y="2027077"/>
              <a:chExt cx="556480" cy="560817"/>
            </a:xfrm>
          </p:grpSpPr>
          <p:sp>
            <p:nvSpPr>
              <p:cNvPr id="81" name="chip 4">
                <a:extLst>
                  <a:ext uri="{FF2B5EF4-FFF2-40B4-BE49-F238E27FC236}">
                    <a16:creationId xmlns:a16="http://schemas.microsoft.com/office/drawing/2014/main" id="{17347083-CC82-4A45-95B0-6BFEF90403C5}"/>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 name="chip 4">
                <a:extLst>
                  <a:ext uri="{FF2B5EF4-FFF2-40B4-BE49-F238E27FC236}">
                    <a16:creationId xmlns:a16="http://schemas.microsoft.com/office/drawing/2014/main" id="{90AE1C98-2BB5-4C4F-964F-ABCBED69AEFA}"/>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 name="chip 4">
                <a:extLst>
                  <a:ext uri="{FF2B5EF4-FFF2-40B4-BE49-F238E27FC236}">
                    <a16:creationId xmlns:a16="http://schemas.microsoft.com/office/drawing/2014/main" id="{77807ED4-2AAB-420E-8217-FBDE02D9BF29}"/>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 name="chip 4">
                <a:extLst>
                  <a:ext uri="{FF2B5EF4-FFF2-40B4-BE49-F238E27FC236}">
                    <a16:creationId xmlns:a16="http://schemas.microsoft.com/office/drawing/2014/main" id="{4E89282B-392C-439E-BB69-26C7C73AC88A}"/>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85" name="Group 84">
            <a:extLst>
              <a:ext uri="{FF2B5EF4-FFF2-40B4-BE49-F238E27FC236}">
                <a16:creationId xmlns:a16="http://schemas.microsoft.com/office/drawing/2014/main" id="{39D00B9E-2A72-43BB-B317-F390C1061823}"/>
              </a:ext>
            </a:extLst>
          </p:cNvPr>
          <p:cNvGrpSpPr/>
          <p:nvPr/>
        </p:nvGrpSpPr>
        <p:grpSpPr>
          <a:xfrm>
            <a:off x="9795092" y="4854168"/>
            <a:ext cx="484813" cy="458229"/>
            <a:chOff x="3126210" y="3596665"/>
            <a:chExt cx="533672" cy="485265"/>
          </a:xfrm>
        </p:grpSpPr>
        <p:sp>
          <p:nvSpPr>
            <p:cNvPr id="86" name="Rectangle: Rounded Corners 85">
              <a:extLst>
                <a:ext uri="{FF2B5EF4-FFF2-40B4-BE49-F238E27FC236}">
                  <a16:creationId xmlns:a16="http://schemas.microsoft.com/office/drawing/2014/main" id="{C7063F22-A016-4F12-8E60-B9EE127E47C0}"/>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7" name="Group 86">
              <a:extLst>
                <a:ext uri="{FF2B5EF4-FFF2-40B4-BE49-F238E27FC236}">
                  <a16:creationId xmlns:a16="http://schemas.microsoft.com/office/drawing/2014/main" id="{5941055A-F87F-4A77-8D92-8B7CC63DD39E}"/>
                </a:ext>
              </a:extLst>
            </p:cNvPr>
            <p:cNvGrpSpPr/>
            <p:nvPr/>
          </p:nvGrpSpPr>
          <p:grpSpPr>
            <a:xfrm>
              <a:off x="3193120" y="3635709"/>
              <a:ext cx="417355" cy="420612"/>
              <a:chOff x="4536491" y="2027077"/>
              <a:chExt cx="556480" cy="560817"/>
            </a:xfrm>
          </p:grpSpPr>
          <p:sp>
            <p:nvSpPr>
              <p:cNvPr id="88" name="chip 4">
                <a:extLst>
                  <a:ext uri="{FF2B5EF4-FFF2-40B4-BE49-F238E27FC236}">
                    <a16:creationId xmlns:a16="http://schemas.microsoft.com/office/drawing/2014/main" id="{0C705C3E-820B-4743-90AC-F203BDA79F29}"/>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 name="chip 4">
                <a:extLst>
                  <a:ext uri="{FF2B5EF4-FFF2-40B4-BE49-F238E27FC236}">
                    <a16:creationId xmlns:a16="http://schemas.microsoft.com/office/drawing/2014/main" id="{D1BA8044-0DCB-4D29-9996-00CCA1CF8997}"/>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 name="chip 4">
                <a:extLst>
                  <a:ext uri="{FF2B5EF4-FFF2-40B4-BE49-F238E27FC236}">
                    <a16:creationId xmlns:a16="http://schemas.microsoft.com/office/drawing/2014/main" id="{F1CBE4E5-711A-40A1-BE24-5E97B3287CFD}"/>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 name="chip 4">
                <a:extLst>
                  <a:ext uri="{FF2B5EF4-FFF2-40B4-BE49-F238E27FC236}">
                    <a16:creationId xmlns:a16="http://schemas.microsoft.com/office/drawing/2014/main" id="{6C92B5F0-1814-4AD1-9F61-7F9A2A70629F}"/>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149" name="Rectangle: Rounded Corners 148">
            <a:extLst>
              <a:ext uri="{FF2B5EF4-FFF2-40B4-BE49-F238E27FC236}">
                <a16:creationId xmlns:a16="http://schemas.microsoft.com/office/drawing/2014/main" id="{0DEC9A1D-23AC-43F9-8BE0-4229B3CEEC3D}"/>
              </a:ext>
            </a:extLst>
          </p:cNvPr>
          <p:cNvSpPr/>
          <p:nvPr/>
        </p:nvSpPr>
        <p:spPr bwMode="auto">
          <a:xfrm rot="16200000">
            <a:off x="8031576" y="4887787"/>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8" name="Rectangle: Rounded Corners 127">
            <a:extLst>
              <a:ext uri="{FF2B5EF4-FFF2-40B4-BE49-F238E27FC236}">
                <a16:creationId xmlns:a16="http://schemas.microsoft.com/office/drawing/2014/main" id="{99190EF9-1B60-4F8A-83AD-75392F5294BD}"/>
              </a:ext>
            </a:extLst>
          </p:cNvPr>
          <p:cNvSpPr/>
          <p:nvPr/>
        </p:nvSpPr>
        <p:spPr bwMode="auto">
          <a:xfrm rot="16200000">
            <a:off x="8003924" y="3343545"/>
            <a:ext cx="305909" cy="464239"/>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4" name="TextBox 223">
            <a:extLst>
              <a:ext uri="{FF2B5EF4-FFF2-40B4-BE49-F238E27FC236}">
                <a16:creationId xmlns:a16="http://schemas.microsoft.com/office/drawing/2014/main" id="{09372B96-EC3F-44DE-92C7-62B6B77E04AC}"/>
              </a:ext>
            </a:extLst>
          </p:cNvPr>
          <p:cNvSpPr txBox="1"/>
          <p:nvPr/>
        </p:nvSpPr>
        <p:spPr>
          <a:xfrm>
            <a:off x="7558850" y="3967024"/>
            <a:ext cx="1184914" cy="2308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sp>
        <p:nvSpPr>
          <p:cNvPr id="460" name="Circle: Hollow 459">
            <a:extLst>
              <a:ext uri="{FF2B5EF4-FFF2-40B4-BE49-F238E27FC236}">
                <a16:creationId xmlns:a16="http://schemas.microsoft.com/office/drawing/2014/main" id="{99A2F30B-8737-4CD0-ADAA-C8C050D88A9B}"/>
              </a:ext>
            </a:extLst>
          </p:cNvPr>
          <p:cNvSpPr/>
          <p:nvPr/>
        </p:nvSpPr>
        <p:spPr bwMode="auto">
          <a:xfrm>
            <a:off x="1974837" y="2393013"/>
            <a:ext cx="3657081" cy="3657081"/>
          </a:xfrm>
          <a:prstGeom prst="donut">
            <a:avLst>
              <a:gd name="adj" fmla="val 6910"/>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1" name="TextBox 460">
            <a:extLst>
              <a:ext uri="{FF2B5EF4-FFF2-40B4-BE49-F238E27FC236}">
                <a16:creationId xmlns:a16="http://schemas.microsoft.com/office/drawing/2014/main" id="{81A36673-23FA-42EC-9EBB-68BAC8193E1C}"/>
              </a:ext>
            </a:extLst>
          </p:cNvPr>
          <p:cNvSpPr txBox="1"/>
          <p:nvPr/>
        </p:nvSpPr>
        <p:spPr>
          <a:xfrm>
            <a:off x="3229027" y="2416455"/>
            <a:ext cx="1142167" cy="2585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Always On AG</a:t>
            </a:r>
          </a:p>
        </p:txBody>
      </p:sp>
      <p:sp>
        <p:nvSpPr>
          <p:cNvPr id="462" name="Rectangle 461">
            <a:extLst>
              <a:ext uri="{FF2B5EF4-FFF2-40B4-BE49-F238E27FC236}">
                <a16:creationId xmlns:a16="http://schemas.microsoft.com/office/drawing/2014/main" id="{BBF056A9-E905-4C13-A286-BA5218F0558D}"/>
              </a:ext>
            </a:extLst>
          </p:cNvPr>
          <p:cNvSpPr/>
          <p:nvPr/>
        </p:nvSpPr>
        <p:spPr bwMode="auto">
          <a:xfrm>
            <a:off x="4375483" y="3143184"/>
            <a:ext cx="1605835" cy="797056"/>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3" name="Rectangle: Rounded Corners 462">
            <a:extLst>
              <a:ext uri="{FF2B5EF4-FFF2-40B4-BE49-F238E27FC236}">
                <a16:creationId xmlns:a16="http://schemas.microsoft.com/office/drawing/2014/main" id="{552E07AB-73CD-4B75-B09B-E4AA84E5B6DC}"/>
              </a:ext>
            </a:extLst>
          </p:cNvPr>
          <p:cNvSpPr/>
          <p:nvPr/>
        </p:nvSpPr>
        <p:spPr bwMode="auto">
          <a:xfrm rot="16200000">
            <a:off x="5484908" y="3357307"/>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4" name="Rectangle: Rounded Corners 463">
            <a:extLst>
              <a:ext uri="{FF2B5EF4-FFF2-40B4-BE49-F238E27FC236}">
                <a16:creationId xmlns:a16="http://schemas.microsoft.com/office/drawing/2014/main" id="{01FC5A77-A712-4D1A-A7F2-6633EF4F4817}"/>
              </a:ext>
            </a:extLst>
          </p:cNvPr>
          <p:cNvSpPr/>
          <p:nvPr/>
        </p:nvSpPr>
        <p:spPr bwMode="auto">
          <a:xfrm rot="16200000">
            <a:off x="5456679" y="3333336"/>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5" name="Rectangle 464">
            <a:extLst>
              <a:ext uri="{FF2B5EF4-FFF2-40B4-BE49-F238E27FC236}">
                <a16:creationId xmlns:a16="http://schemas.microsoft.com/office/drawing/2014/main" id="{03C04922-66AA-4B31-9C47-E2E32799CC44}"/>
              </a:ext>
            </a:extLst>
          </p:cNvPr>
          <p:cNvSpPr/>
          <p:nvPr/>
        </p:nvSpPr>
        <p:spPr bwMode="auto">
          <a:xfrm>
            <a:off x="4377725" y="4690411"/>
            <a:ext cx="1605835" cy="797056"/>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6" name="Rectangle: Rounded Corners 465">
            <a:extLst>
              <a:ext uri="{FF2B5EF4-FFF2-40B4-BE49-F238E27FC236}">
                <a16:creationId xmlns:a16="http://schemas.microsoft.com/office/drawing/2014/main" id="{B1C5DB39-396C-4C1A-8D6E-FF50D422C9AE}"/>
              </a:ext>
            </a:extLst>
          </p:cNvPr>
          <p:cNvSpPr/>
          <p:nvPr/>
        </p:nvSpPr>
        <p:spPr bwMode="auto">
          <a:xfrm rot="16200000">
            <a:off x="5487151" y="4904533"/>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7" name="Rectangle: Rounded Corners 466">
            <a:extLst>
              <a:ext uri="{FF2B5EF4-FFF2-40B4-BE49-F238E27FC236}">
                <a16:creationId xmlns:a16="http://schemas.microsoft.com/office/drawing/2014/main" id="{6E34CCD5-0B6B-4793-87F1-526C94F2BA48}"/>
              </a:ext>
            </a:extLst>
          </p:cNvPr>
          <p:cNvSpPr/>
          <p:nvPr/>
        </p:nvSpPr>
        <p:spPr bwMode="auto">
          <a:xfrm rot="16200000">
            <a:off x="5458921" y="4880563"/>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8" name="TextBox 467">
            <a:extLst>
              <a:ext uri="{FF2B5EF4-FFF2-40B4-BE49-F238E27FC236}">
                <a16:creationId xmlns:a16="http://schemas.microsoft.com/office/drawing/2014/main" id="{4E7473CC-8BE3-41E2-A635-00215C790E7E}"/>
              </a:ext>
            </a:extLst>
          </p:cNvPr>
          <p:cNvSpPr txBox="1"/>
          <p:nvPr/>
        </p:nvSpPr>
        <p:spPr>
          <a:xfrm>
            <a:off x="5168635" y="3191817"/>
            <a:ext cx="879275" cy="2031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Super-fast SSD</a:t>
            </a:r>
          </a:p>
        </p:txBody>
      </p:sp>
      <p:sp>
        <p:nvSpPr>
          <p:cNvPr id="469" name="TextBox 468">
            <a:extLst>
              <a:ext uri="{FF2B5EF4-FFF2-40B4-BE49-F238E27FC236}">
                <a16:creationId xmlns:a16="http://schemas.microsoft.com/office/drawing/2014/main" id="{5399CFF4-4548-40DD-B839-147B80EE1CA8}"/>
              </a:ext>
            </a:extLst>
          </p:cNvPr>
          <p:cNvSpPr txBox="1"/>
          <p:nvPr/>
        </p:nvSpPr>
        <p:spPr>
          <a:xfrm>
            <a:off x="4369049" y="3951674"/>
            <a:ext cx="1028888" cy="2308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Primary replica</a:t>
            </a:r>
          </a:p>
        </p:txBody>
      </p:sp>
      <p:sp>
        <p:nvSpPr>
          <p:cNvPr id="470" name="TextBox 469">
            <a:extLst>
              <a:ext uri="{FF2B5EF4-FFF2-40B4-BE49-F238E27FC236}">
                <a16:creationId xmlns:a16="http://schemas.microsoft.com/office/drawing/2014/main" id="{6E7214C0-7D6E-4D8C-B246-F7B18ABC4DC6}"/>
              </a:ext>
            </a:extLst>
          </p:cNvPr>
          <p:cNvSpPr txBox="1"/>
          <p:nvPr/>
        </p:nvSpPr>
        <p:spPr>
          <a:xfrm>
            <a:off x="4987229" y="5499189"/>
            <a:ext cx="1184913" cy="2308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sp>
        <p:nvSpPr>
          <p:cNvPr id="471" name="TextBox 470">
            <a:extLst>
              <a:ext uri="{FF2B5EF4-FFF2-40B4-BE49-F238E27FC236}">
                <a16:creationId xmlns:a16="http://schemas.microsoft.com/office/drawing/2014/main" id="{E53B2EC3-9860-4263-9609-2F2073F5B253}"/>
              </a:ext>
            </a:extLst>
          </p:cNvPr>
          <p:cNvSpPr txBox="1"/>
          <p:nvPr/>
        </p:nvSpPr>
        <p:spPr>
          <a:xfrm>
            <a:off x="1482524" y="5510910"/>
            <a:ext cx="1204005" cy="2308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sp>
        <p:nvSpPr>
          <p:cNvPr id="472" name="Rectangle 471">
            <a:extLst>
              <a:ext uri="{FF2B5EF4-FFF2-40B4-BE49-F238E27FC236}">
                <a16:creationId xmlns:a16="http://schemas.microsoft.com/office/drawing/2014/main" id="{D9AFAE71-2A32-4A91-9776-81C3A0E31EFD}"/>
              </a:ext>
            </a:extLst>
          </p:cNvPr>
          <p:cNvSpPr/>
          <p:nvPr/>
        </p:nvSpPr>
        <p:spPr bwMode="auto">
          <a:xfrm>
            <a:off x="1177778" y="2193750"/>
            <a:ext cx="5325805" cy="4072991"/>
          </a:xfrm>
          <a:prstGeom prst="rect">
            <a:avLst/>
          </a:prstGeom>
          <a:no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3" name="Rectangle 472">
            <a:extLst>
              <a:ext uri="{FF2B5EF4-FFF2-40B4-BE49-F238E27FC236}">
                <a16:creationId xmlns:a16="http://schemas.microsoft.com/office/drawing/2014/main" id="{85233A73-C2E0-470E-AE5E-052FACCB7E14}"/>
              </a:ext>
            </a:extLst>
          </p:cNvPr>
          <p:cNvSpPr/>
          <p:nvPr/>
        </p:nvSpPr>
        <p:spPr bwMode="auto">
          <a:xfrm>
            <a:off x="1611469" y="3143183"/>
            <a:ext cx="1605835" cy="797056"/>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4" name="Rectangle: Rounded Corners 473">
            <a:extLst>
              <a:ext uri="{FF2B5EF4-FFF2-40B4-BE49-F238E27FC236}">
                <a16:creationId xmlns:a16="http://schemas.microsoft.com/office/drawing/2014/main" id="{1F97F825-1582-43D7-850A-068432C1AEE0}"/>
              </a:ext>
            </a:extLst>
          </p:cNvPr>
          <p:cNvSpPr/>
          <p:nvPr/>
        </p:nvSpPr>
        <p:spPr bwMode="auto">
          <a:xfrm rot="16200000">
            <a:off x="2720895" y="3357305"/>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5" name="Rectangle: Rounded Corners 474">
            <a:extLst>
              <a:ext uri="{FF2B5EF4-FFF2-40B4-BE49-F238E27FC236}">
                <a16:creationId xmlns:a16="http://schemas.microsoft.com/office/drawing/2014/main" id="{15139FF3-DBA5-4B9D-96CC-0C5E4519E51D}"/>
              </a:ext>
            </a:extLst>
          </p:cNvPr>
          <p:cNvSpPr/>
          <p:nvPr/>
        </p:nvSpPr>
        <p:spPr bwMode="auto">
          <a:xfrm rot="16200000">
            <a:off x="2692665" y="3333335"/>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6" name="Rectangle 475">
            <a:extLst>
              <a:ext uri="{FF2B5EF4-FFF2-40B4-BE49-F238E27FC236}">
                <a16:creationId xmlns:a16="http://schemas.microsoft.com/office/drawing/2014/main" id="{E98D437A-D75A-4D67-8054-9201ACAB9E96}"/>
              </a:ext>
            </a:extLst>
          </p:cNvPr>
          <p:cNvSpPr/>
          <p:nvPr/>
        </p:nvSpPr>
        <p:spPr bwMode="auto">
          <a:xfrm>
            <a:off x="2943710" y="3528035"/>
            <a:ext cx="73141" cy="7314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7" name="Rectangle 476">
            <a:extLst>
              <a:ext uri="{FF2B5EF4-FFF2-40B4-BE49-F238E27FC236}">
                <a16:creationId xmlns:a16="http://schemas.microsoft.com/office/drawing/2014/main" id="{C10D12FF-7F9E-4B20-83D1-4215F328CA10}"/>
              </a:ext>
            </a:extLst>
          </p:cNvPr>
          <p:cNvSpPr/>
          <p:nvPr/>
        </p:nvSpPr>
        <p:spPr bwMode="auto">
          <a:xfrm>
            <a:off x="2869685" y="3537177"/>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8" name="Rectangle 477">
            <a:extLst>
              <a:ext uri="{FF2B5EF4-FFF2-40B4-BE49-F238E27FC236}">
                <a16:creationId xmlns:a16="http://schemas.microsoft.com/office/drawing/2014/main" id="{3840F194-7767-4D88-8643-D60DD03FBA28}"/>
              </a:ext>
            </a:extLst>
          </p:cNvPr>
          <p:cNvSpPr/>
          <p:nvPr/>
        </p:nvSpPr>
        <p:spPr bwMode="auto">
          <a:xfrm>
            <a:off x="2749063" y="3546320"/>
            <a:ext cx="36571" cy="36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9" name="Rectangle 478">
            <a:extLst>
              <a:ext uri="{FF2B5EF4-FFF2-40B4-BE49-F238E27FC236}">
                <a16:creationId xmlns:a16="http://schemas.microsoft.com/office/drawing/2014/main" id="{454C7607-6E47-4981-800C-8ED2FF9850DE}"/>
              </a:ext>
            </a:extLst>
          </p:cNvPr>
          <p:cNvSpPr/>
          <p:nvPr/>
        </p:nvSpPr>
        <p:spPr bwMode="auto">
          <a:xfrm>
            <a:off x="2804804" y="3541749"/>
            <a:ext cx="45713" cy="4571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0" name="Rectangle 479">
            <a:extLst>
              <a:ext uri="{FF2B5EF4-FFF2-40B4-BE49-F238E27FC236}">
                <a16:creationId xmlns:a16="http://schemas.microsoft.com/office/drawing/2014/main" id="{CE162106-87AE-4D5D-A12C-F7DE4A18AE8D}"/>
              </a:ext>
            </a:extLst>
          </p:cNvPr>
          <p:cNvSpPr/>
          <p:nvPr/>
        </p:nvSpPr>
        <p:spPr bwMode="auto">
          <a:xfrm>
            <a:off x="2702466" y="3550891"/>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1" name="Rectangle 480">
            <a:extLst>
              <a:ext uri="{FF2B5EF4-FFF2-40B4-BE49-F238E27FC236}">
                <a16:creationId xmlns:a16="http://schemas.microsoft.com/office/drawing/2014/main" id="{987D3285-DFCA-46E4-BF7C-340AD27179A1}"/>
              </a:ext>
            </a:extLst>
          </p:cNvPr>
          <p:cNvSpPr/>
          <p:nvPr/>
        </p:nvSpPr>
        <p:spPr bwMode="auto">
          <a:xfrm>
            <a:off x="2665011" y="3555463"/>
            <a:ext cx="18285" cy="18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2" name="Rectangle 481">
            <a:extLst>
              <a:ext uri="{FF2B5EF4-FFF2-40B4-BE49-F238E27FC236}">
                <a16:creationId xmlns:a16="http://schemas.microsoft.com/office/drawing/2014/main" id="{8AB90179-9D5A-4D8D-A655-61448FBABDD4}"/>
              </a:ext>
            </a:extLst>
          </p:cNvPr>
          <p:cNvSpPr/>
          <p:nvPr/>
        </p:nvSpPr>
        <p:spPr bwMode="auto">
          <a:xfrm>
            <a:off x="2636699" y="3560034"/>
            <a:ext cx="9143" cy="914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3" name="Rectangle 482">
            <a:extLst>
              <a:ext uri="{FF2B5EF4-FFF2-40B4-BE49-F238E27FC236}">
                <a16:creationId xmlns:a16="http://schemas.microsoft.com/office/drawing/2014/main" id="{3194CC13-11F9-4C6B-85AC-631F4C38517A}"/>
              </a:ext>
            </a:extLst>
          </p:cNvPr>
          <p:cNvSpPr/>
          <p:nvPr/>
        </p:nvSpPr>
        <p:spPr bwMode="auto">
          <a:xfrm>
            <a:off x="1625061" y="4690409"/>
            <a:ext cx="1605835" cy="797056"/>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4" name="Rectangle: Rounded Corners 483">
            <a:extLst>
              <a:ext uri="{FF2B5EF4-FFF2-40B4-BE49-F238E27FC236}">
                <a16:creationId xmlns:a16="http://schemas.microsoft.com/office/drawing/2014/main" id="{B52CBB76-00C5-4E96-ADD2-649CE7470401}"/>
              </a:ext>
            </a:extLst>
          </p:cNvPr>
          <p:cNvSpPr/>
          <p:nvPr/>
        </p:nvSpPr>
        <p:spPr bwMode="auto">
          <a:xfrm rot="16200000">
            <a:off x="2734487" y="4904532"/>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5" name="Rectangle: Rounded Corners 484">
            <a:extLst>
              <a:ext uri="{FF2B5EF4-FFF2-40B4-BE49-F238E27FC236}">
                <a16:creationId xmlns:a16="http://schemas.microsoft.com/office/drawing/2014/main" id="{C1D7AE7C-675B-4485-BA2A-2C6C1F358A0F}"/>
              </a:ext>
            </a:extLst>
          </p:cNvPr>
          <p:cNvSpPr/>
          <p:nvPr/>
        </p:nvSpPr>
        <p:spPr bwMode="auto">
          <a:xfrm rot="16200000">
            <a:off x="2706257" y="4880561"/>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6" name="Rectangle: Rounded Corners 485">
            <a:extLst>
              <a:ext uri="{FF2B5EF4-FFF2-40B4-BE49-F238E27FC236}">
                <a16:creationId xmlns:a16="http://schemas.microsoft.com/office/drawing/2014/main" id="{E0696F4B-2D4C-4862-BD66-0B4CE3D83A3F}"/>
              </a:ext>
            </a:extLst>
          </p:cNvPr>
          <p:cNvSpPr/>
          <p:nvPr/>
        </p:nvSpPr>
        <p:spPr bwMode="auto">
          <a:xfrm rot="16200000">
            <a:off x="2707928" y="4889651"/>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87" name="Group 486">
            <a:extLst>
              <a:ext uri="{FF2B5EF4-FFF2-40B4-BE49-F238E27FC236}">
                <a16:creationId xmlns:a16="http://schemas.microsoft.com/office/drawing/2014/main" id="{B83003FA-C619-45B6-BD38-D14F698C44CE}"/>
              </a:ext>
            </a:extLst>
          </p:cNvPr>
          <p:cNvGrpSpPr/>
          <p:nvPr/>
        </p:nvGrpSpPr>
        <p:grpSpPr>
          <a:xfrm>
            <a:off x="2601109" y="3424572"/>
            <a:ext cx="464239" cy="305909"/>
            <a:chOff x="2051071" y="3885772"/>
            <a:chExt cx="351642" cy="210986"/>
          </a:xfrm>
        </p:grpSpPr>
        <p:sp>
          <p:nvSpPr>
            <p:cNvPr id="488" name="Rectangle: Rounded Corners 487">
              <a:extLst>
                <a:ext uri="{FF2B5EF4-FFF2-40B4-BE49-F238E27FC236}">
                  <a16:creationId xmlns:a16="http://schemas.microsoft.com/office/drawing/2014/main" id="{B7893E4E-6FFC-4CFF-97E1-51AD8724A655}"/>
                </a:ext>
              </a:extLst>
            </p:cNvPr>
            <p:cNvSpPr/>
            <p:nvPr/>
          </p:nvSpPr>
          <p:spPr bwMode="auto">
            <a:xfrm rot="16200000">
              <a:off x="2121399" y="3815444"/>
              <a:ext cx="210986" cy="351642"/>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9" name="Rectangle 488">
              <a:extLst>
                <a:ext uri="{FF2B5EF4-FFF2-40B4-BE49-F238E27FC236}">
                  <a16:creationId xmlns:a16="http://schemas.microsoft.com/office/drawing/2014/main" id="{2856251C-ADF7-431D-884E-7DE226281F56}"/>
                </a:ext>
              </a:extLst>
            </p:cNvPr>
            <p:cNvSpPr/>
            <p:nvPr/>
          </p:nvSpPr>
          <p:spPr bwMode="auto">
            <a:xfrm>
              <a:off x="2288510" y="3943491"/>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0" name="Rectangle 489">
              <a:extLst>
                <a:ext uri="{FF2B5EF4-FFF2-40B4-BE49-F238E27FC236}">
                  <a16:creationId xmlns:a16="http://schemas.microsoft.com/office/drawing/2014/main" id="{5E2E058A-D2A6-4B17-B857-C41070FF1453}"/>
                </a:ext>
              </a:extLst>
            </p:cNvPr>
            <p:cNvSpPr/>
            <p:nvPr/>
          </p:nvSpPr>
          <p:spPr bwMode="auto">
            <a:xfrm>
              <a:off x="2232992" y="3950348"/>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1" name="Rectangle 490">
              <a:extLst>
                <a:ext uri="{FF2B5EF4-FFF2-40B4-BE49-F238E27FC236}">
                  <a16:creationId xmlns:a16="http://schemas.microsoft.com/office/drawing/2014/main" id="{F66B45E5-7C26-4875-8EB0-5204CE6862B7}"/>
                </a:ext>
              </a:extLst>
            </p:cNvPr>
            <p:cNvSpPr/>
            <p:nvPr/>
          </p:nvSpPr>
          <p:spPr bwMode="auto">
            <a:xfrm>
              <a:off x="2142525" y="3957205"/>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2" name="Rectangle 491">
              <a:extLst>
                <a:ext uri="{FF2B5EF4-FFF2-40B4-BE49-F238E27FC236}">
                  <a16:creationId xmlns:a16="http://schemas.microsoft.com/office/drawing/2014/main" id="{93B12124-0199-4E52-BE29-96B62664B512}"/>
                </a:ext>
              </a:extLst>
            </p:cNvPr>
            <p:cNvSpPr/>
            <p:nvPr/>
          </p:nvSpPr>
          <p:spPr bwMode="auto">
            <a:xfrm>
              <a:off x="2184330" y="3953776"/>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3" name="Rectangle 492">
              <a:extLst>
                <a:ext uri="{FF2B5EF4-FFF2-40B4-BE49-F238E27FC236}">
                  <a16:creationId xmlns:a16="http://schemas.microsoft.com/office/drawing/2014/main" id="{FD5130EB-C175-441D-B1EC-7F123340FBBF}"/>
                </a:ext>
              </a:extLst>
            </p:cNvPr>
            <p:cNvSpPr/>
            <p:nvPr/>
          </p:nvSpPr>
          <p:spPr bwMode="auto">
            <a:xfrm>
              <a:off x="2107577" y="3960633"/>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4" name="Rectangle 493">
              <a:extLst>
                <a:ext uri="{FF2B5EF4-FFF2-40B4-BE49-F238E27FC236}">
                  <a16:creationId xmlns:a16="http://schemas.microsoft.com/office/drawing/2014/main" id="{48D9D12C-4756-4E87-82A9-333EA2747F83}"/>
                </a:ext>
              </a:extLst>
            </p:cNvPr>
            <p:cNvSpPr/>
            <p:nvPr/>
          </p:nvSpPr>
          <p:spPr bwMode="auto">
            <a:xfrm>
              <a:off x="2079486" y="3964062"/>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5" name="Rectangle 494">
              <a:extLst>
                <a:ext uri="{FF2B5EF4-FFF2-40B4-BE49-F238E27FC236}">
                  <a16:creationId xmlns:a16="http://schemas.microsoft.com/office/drawing/2014/main" id="{57406356-4931-4A92-A1D3-B0A9E6EDB6FF}"/>
                </a:ext>
              </a:extLst>
            </p:cNvPr>
            <p:cNvSpPr/>
            <p:nvPr/>
          </p:nvSpPr>
          <p:spPr bwMode="auto">
            <a:xfrm>
              <a:off x="2058252" y="3967490"/>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496" name="TextBox 495">
            <a:extLst>
              <a:ext uri="{FF2B5EF4-FFF2-40B4-BE49-F238E27FC236}">
                <a16:creationId xmlns:a16="http://schemas.microsoft.com/office/drawing/2014/main" id="{4AE9568D-8F52-4FB0-8F62-A837F95ABD2C}"/>
              </a:ext>
            </a:extLst>
          </p:cNvPr>
          <p:cNvSpPr txBox="1"/>
          <p:nvPr/>
        </p:nvSpPr>
        <p:spPr>
          <a:xfrm>
            <a:off x="2235202" y="3968887"/>
            <a:ext cx="1184913" cy="2308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grpSp>
        <p:nvGrpSpPr>
          <p:cNvPr id="497" name="Group 496">
            <a:extLst>
              <a:ext uri="{FF2B5EF4-FFF2-40B4-BE49-F238E27FC236}">
                <a16:creationId xmlns:a16="http://schemas.microsoft.com/office/drawing/2014/main" id="{F33CB938-C3E2-4601-BA6A-8F7F58179F64}"/>
              </a:ext>
            </a:extLst>
          </p:cNvPr>
          <p:cNvGrpSpPr/>
          <p:nvPr/>
        </p:nvGrpSpPr>
        <p:grpSpPr>
          <a:xfrm>
            <a:off x="1639603" y="3319912"/>
            <a:ext cx="909261" cy="458229"/>
            <a:chOff x="6356530" y="333619"/>
            <a:chExt cx="681946" cy="343672"/>
          </a:xfrm>
        </p:grpSpPr>
        <p:sp>
          <p:nvSpPr>
            <p:cNvPr id="498" name="Rectangle: Rounded Corners 497">
              <a:extLst>
                <a:ext uri="{FF2B5EF4-FFF2-40B4-BE49-F238E27FC236}">
                  <a16:creationId xmlns:a16="http://schemas.microsoft.com/office/drawing/2014/main" id="{F907C59D-3FBF-4604-8280-A946661805D9}"/>
                </a:ext>
              </a:extLst>
            </p:cNvPr>
            <p:cNvSpPr/>
            <p:nvPr/>
          </p:nvSpPr>
          <p:spPr bwMode="auto">
            <a:xfrm>
              <a:off x="6356530" y="333619"/>
              <a:ext cx="681946" cy="343672"/>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9" name="Group 498">
              <a:extLst>
                <a:ext uri="{FF2B5EF4-FFF2-40B4-BE49-F238E27FC236}">
                  <a16:creationId xmlns:a16="http://schemas.microsoft.com/office/drawing/2014/main" id="{65DA205C-8E85-4205-9EB7-E62BAAD84AD4}"/>
                </a:ext>
              </a:extLst>
            </p:cNvPr>
            <p:cNvGrpSpPr/>
            <p:nvPr/>
          </p:nvGrpSpPr>
          <p:grpSpPr>
            <a:xfrm>
              <a:off x="6425234" y="363012"/>
              <a:ext cx="558895" cy="299282"/>
              <a:chOff x="6425234" y="363012"/>
              <a:chExt cx="558895" cy="299282"/>
            </a:xfrm>
          </p:grpSpPr>
          <p:sp>
            <p:nvSpPr>
              <p:cNvPr id="500" name="chip 4">
                <a:extLst>
                  <a:ext uri="{FF2B5EF4-FFF2-40B4-BE49-F238E27FC236}">
                    <a16:creationId xmlns:a16="http://schemas.microsoft.com/office/drawing/2014/main" id="{97D30C63-4DC0-442E-8F69-0BFCA7186F54}"/>
                  </a:ext>
                </a:extLst>
              </p:cNvPr>
              <p:cNvSpPr>
                <a:spLocks noChangeAspect="1" noEditPoints="1"/>
              </p:cNvSpPr>
              <p:nvPr/>
            </p:nvSpPr>
            <p:spPr bwMode="auto">
              <a:xfrm>
                <a:off x="6570214" y="363013"/>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1" name="chip 4">
                <a:extLst>
                  <a:ext uri="{FF2B5EF4-FFF2-40B4-BE49-F238E27FC236}">
                    <a16:creationId xmlns:a16="http://schemas.microsoft.com/office/drawing/2014/main" id="{E29C8AF1-C3D4-4830-94A5-97AAD69C404F}"/>
                  </a:ext>
                </a:extLst>
              </p:cNvPr>
              <p:cNvSpPr>
                <a:spLocks noChangeAspect="1" noEditPoints="1"/>
              </p:cNvSpPr>
              <p:nvPr/>
            </p:nvSpPr>
            <p:spPr bwMode="auto">
              <a:xfrm>
                <a:off x="6570212" y="519852"/>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2" name="chip 4">
                <a:extLst>
                  <a:ext uri="{FF2B5EF4-FFF2-40B4-BE49-F238E27FC236}">
                    <a16:creationId xmlns:a16="http://schemas.microsoft.com/office/drawing/2014/main" id="{939E2AE9-AF15-40B5-9FA1-15DFFD837716}"/>
                  </a:ext>
                </a:extLst>
              </p:cNvPr>
              <p:cNvSpPr>
                <a:spLocks noChangeAspect="1" noEditPoints="1"/>
              </p:cNvSpPr>
              <p:nvPr/>
            </p:nvSpPr>
            <p:spPr bwMode="auto">
              <a:xfrm>
                <a:off x="6425234" y="363012"/>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3" name="chip 4">
                <a:extLst>
                  <a:ext uri="{FF2B5EF4-FFF2-40B4-BE49-F238E27FC236}">
                    <a16:creationId xmlns:a16="http://schemas.microsoft.com/office/drawing/2014/main" id="{2F835D91-FB87-4878-A25E-1194EA4A092B}"/>
                  </a:ext>
                </a:extLst>
              </p:cNvPr>
              <p:cNvSpPr>
                <a:spLocks noChangeAspect="1" noEditPoints="1"/>
              </p:cNvSpPr>
              <p:nvPr/>
            </p:nvSpPr>
            <p:spPr bwMode="auto">
              <a:xfrm>
                <a:off x="6425735" y="51985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4" name="chip 4">
                <a:extLst>
                  <a:ext uri="{FF2B5EF4-FFF2-40B4-BE49-F238E27FC236}">
                    <a16:creationId xmlns:a16="http://schemas.microsoft.com/office/drawing/2014/main" id="{6D408B1D-BE3F-4213-9C95-EE4D9F90208D}"/>
                  </a:ext>
                </a:extLst>
              </p:cNvPr>
              <p:cNvSpPr>
                <a:spLocks noChangeAspect="1" noEditPoints="1"/>
              </p:cNvSpPr>
              <p:nvPr/>
            </p:nvSpPr>
            <p:spPr bwMode="auto">
              <a:xfrm>
                <a:off x="6856838" y="364411"/>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5" name="chip 4">
                <a:extLst>
                  <a:ext uri="{FF2B5EF4-FFF2-40B4-BE49-F238E27FC236}">
                    <a16:creationId xmlns:a16="http://schemas.microsoft.com/office/drawing/2014/main" id="{9AF80A7D-AA52-45AF-AA13-7748D3401204}"/>
                  </a:ext>
                </a:extLst>
              </p:cNvPr>
              <p:cNvSpPr>
                <a:spLocks noChangeAspect="1" noEditPoints="1"/>
              </p:cNvSpPr>
              <p:nvPr/>
            </p:nvSpPr>
            <p:spPr bwMode="auto">
              <a:xfrm>
                <a:off x="6856836" y="52125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6" name="chip 4">
                <a:extLst>
                  <a:ext uri="{FF2B5EF4-FFF2-40B4-BE49-F238E27FC236}">
                    <a16:creationId xmlns:a16="http://schemas.microsoft.com/office/drawing/2014/main" id="{D9B1A77F-B304-4B4E-ADA5-E13C91B07A01}"/>
                  </a:ext>
                </a:extLst>
              </p:cNvPr>
              <p:cNvSpPr>
                <a:spLocks noChangeAspect="1" noEditPoints="1"/>
              </p:cNvSpPr>
              <p:nvPr/>
            </p:nvSpPr>
            <p:spPr bwMode="auto">
              <a:xfrm>
                <a:off x="6711858" y="36441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7" name="chip 4">
                <a:extLst>
                  <a:ext uri="{FF2B5EF4-FFF2-40B4-BE49-F238E27FC236}">
                    <a16:creationId xmlns:a16="http://schemas.microsoft.com/office/drawing/2014/main" id="{D59FA2E1-68DF-46DE-8E2D-978F1C7D8BFF}"/>
                  </a:ext>
                </a:extLst>
              </p:cNvPr>
              <p:cNvSpPr>
                <a:spLocks noChangeAspect="1" noEditPoints="1"/>
              </p:cNvSpPr>
              <p:nvPr/>
            </p:nvSpPr>
            <p:spPr bwMode="auto">
              <a:xfrm>
                <a:off x="6712359" y="521248"/>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508" name="Group 507">
            <a:extLst>
              <a:ext uri="{FF2B5EF4-FFF2-40B4-BE49-F238E27FC236}">
                <a16:creationId xmlns:a16="http://schemas.microsoft.com/office/drawing/2014/main" id="{C5972368-381B-4C71-A22B-B567FDB452DE}"/>
              </a:ext>
            </a:extLst>
          </p:cNvPr>
          <p:cNvGrpSpPr/>
          <p:nvPr/>
        </p:nvGrpSpPr>
        <p:grpSpPr>
          <a:xfrm>
            <a:off x="1652652" y="4865352"/>
            <a:ext cx="909261" cy="458229"/>
            <a:chOff x="6356530" y="333619"/>
            <a:chExt cx="681946" cy="343672"/>
          </a:xfrm>
        </p:grpSpPr>
        <p:sp>
          <p:nvSpPr>
            <p:cNvPr id="509" name="Rectangle: Rounded Corners 508">
              <a:extLst>
                <a:ext uri="{FF2B5EF4-FFF2-40B4-BE49-F238E27FC236}">
                  <a16:creationId xmlns:a16="http://schemas.microsoft.com/office/drawing/2014/main" id="{344CBA02-F983-49E8-8907-986C43D6F492}"/>
                </a:ext>
              </a:extLst>
            </p:cNvPr>
            <p:cNvSpPr/>
            <p:nvPr/>
          </p:nvSpPr>
          <p:spPr bwMode="auto">
            <a:xfrm>
              <a:off x="6356530" y="333619"/>
              <a:ext cx="681946" cy="343672"/>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10" name="Group 509">
              <a:extLst>
                <a:ext uri="{FF2B5EF4-FFF2-40B4-BE49-F238E27FC236}">
                  <a16:creationId xmlns:a16="http://schemas.microsoft.com/office/drawing/2014/main" id="{8A9B2D75-D16E-4C8C-A1B8-3ECD8D530562}"/>
                </a:ext>
              </a:extLst>
            </p:cNvPr>
            <p:cNvGrpSpPr/>
            <p:nvPr/>
          </p:nvGrpSpPr>
          <p:grpSpPr>
            <a:xfrm>
              <a:off x="6425234" y="363012"/>
              <a:ext cx="558895" cy="299282"/>
              <a:chOff x="6425234" y="363012"/>
              <a:chExt cx="558895" cy="299282"/>
            </a:xfrm>
          </p:grpSpPr>
          <p:sp>
            <p:nvSpPr>
              <p:cNvPr id="511" name="chip 4">
                <a:extLst>
                  <a:ext uri="{FF2B5EF4-FFF2-40B4-BE49-F238E27FC236}">
                    <a16:creationId xmlns:a16="http://schemas.microsoft.com/office/drawing/2014/main" id="{9FD4BE48-3F51-4A0D-94A1-BBFD0B23ED38}"/>
                  </a:ext>
                </a:extLst>
              </p:cNvPr>
              <p:cNvSpPr>
                <a:spLocks noChangeAspect="1" noEditPoints="1"/>
              </p:cNvSpPr>
              <p:nvPr/>
            </p:nvSpPr>
            <p:spPr bwMode="auto">
              <a:xfrm>
                <a:off x="6570214" y="363013"/>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2" name="chip 4">
                <a:extLst>
                  <a:ext uri="{FF2B5EF4-FFF2-40B4-BE49-F238E27FC236}">
                    <a16:creationId xmlns:a16="http://schemas.microsoft.com/office/drawing/2014/main" id="{CBEF19C1-8B18-4DA4-B2FC-46161FBEE934}"/>
                  </a:ext>
                </a:extLst>
              </p:cNvPr>
              <p:cNvSpPr>
                <a:spLocks noChangeAspect="1" noEditPoints="1"/>
              </p:cNvSpPr>
              <p:nvPr/>
            </p:nvSpPr>
            <p:spPr bwMode="auto">
              <a:xfrm>
                <a:off x="6570212" y="519852"/>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3" name="chip 4">
                <a:extLst>
                  <a:ext uri="{FF2B5EF4-FFF2-40B4-BE49-F238E27FC236}">
                    <a16:creationId xmlns:a16="http://schemas.microsoft.com/office/drawing/2014/main" id="{FABF0265-A199-47F2-95B1-8F03E141BA99}"/>
                  </a:ext>
                </a:extLst>
              </p:cNvPr>
              <p:cNvSpPr>
                <a:spLocks noChangeAspect="1" noEditPoints="1"/>
              </p:cNvSpPr>
              <p:nvPr/>
            </p:nvSpPr>
            <p:spPr bwMode="auto">
              <a:xfrm>
                <a:off x="6425234" y="363012"/>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4" name="chip 4">
                <a:extLst>
                  <a:ext uri="{FF2B5EF4-FFF2-40B4-BE49-F238E27FC236}">
                    <a16:creationId xmlns:a16="http://schemas.microsoft.com/office/drawing/2014/main" id="{5DDAF1A8-34C1-420D-BB7C-30B7C3D72E0A}"/>
                  </a:ext>
                </a:extLst>
              </p:cNvPr>
              <p:cNvSpPr>
                <a:spLocks noChangeAspect="1" noEditPoints="1"/>
              </p:cNvSpPr>
              <p:nvPr/>
            </p:nvSpPr>
            <p:spPr bwMode="auto">
              <a:xfrm>
                <a:off x="6425735" y="51985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5" name="chip 4">
                <a:extLst>
                  <a:ext uri="{FF2B5EF4-FFF2-40B4-BE49-F238E27FC236}">
                    <a16:creationId xmlns:a16="http://schemas.microsoft.com/office/drawing/2014/main" id="{1670B010-E41F-4AB9-8345-9C4A6AF760B7}"/>
                  </a:ext>
                </a:extLst>
              </p:cNvPr>
              <p:cNvSpPr>
                <a:spLocks noChangeAspect="1" noEditPoints="1"/>
              </p:cNvSpPr>
              <p:nvPr/>
            </p:nvSpPr>
            <p:spPr bwMode="auto">
              <a:xfrm>
                <a:off x="6856838" y="364411"/>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6" name="chip 4">
                <a:extLst>
                  <a:ext uri="{FF2B5EF4-FFF2-40B4-BE49-F238E27FC236}">
                    <a16:creationId xmlns:a16="http://schemas.microsoft.com/office/drawing/2014/main" id="{74C538E4-EBF9-4D58-8699-3DCF90393967}"/>
                  </a:ext>
                </a:extLst>
              </p:cNvPr>
              <p:cNvSpPr>
                <a:spLocks noChangeAspect="1" noEditPoints="1"/>
              </p:cNvSpPr>
              <p:nvPr/>
            </p:nvSpPr>
            <p:spPr bwMode="auto">
              <a:xfrm>
                <a:off x="6856836" y="52125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7" name="chip 4">
                <a:extLst>
                  <a:ext uri="{FF2B5EF4-FFF2-40B4-BE49-F238E27FC236}">
                    <a16:creationId xmlns:a16="http://schemas.microsoft.com/office/drawing/2014/main" id="{864214E5-F632-4F7D-85CA-B22C176E7D7C}"/>
                  </a:ext>
                </a:extLst>
              </p:cNvPr>
              <p:cNvSpPr>
                <a:spLocks noChangeAspect="1" noEditPoints="1"/>
              </p:cNvSpPr>
              <p:nvPr/>
            </p:nvSpPr>
            <p:spPr bwMode="auto">
              <a:xfrm>
                <a:off x="6711858" y="36441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8" name="chip 4">
                <a:extLst>
                  <a:ext uri="{FF2B5EF4-FFF2-40B4-BE49-F238E27FC236}">
                    <a16:creationId xmlns:a16="http://schemas.microsoft.com/office/drawing/2014/main" id="{5DE3027F-5226-4177-B8A5-444359BF38CF}"/>
                  </a:ext>
                </a:extLst>
              </p:cNvPr>
              <p:cNvSpPr>
                <a:spLocks noChangeAspect="1" noEditPoints="1"/>
              </p:cNvSpPr>
              <p:nvPr/>
            </p:nvSpPr>
            <p:spPr bwMode="auto">
              <a:xfrm>
                <a:off x="6712359" y="521248"/>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519" name="Group 518">
            <a:extLst>
              <a:ext uri="{FF2B5EF4-FFF2-40B4-BE49-F238E27FC236}">
                <a16:creationId xmlns:a16="http://schemas.microsoft.com/office/drawing/2014/main" id="{1DBB0946-978F-4A96-8E5C-110F10E274FB}"/>
              </a:ext>
            </a:extLst>
          </p:cNvPr>
          <p:cNvGrpSpPr/>
          <p:nvPr/>
        </p:nvGrpSpPr>
        <p:grpSpPr>
          <a:xfrm>
            <a:off x="4415430" y="3344147"/>
            <a:ext cx="909261" cy="458229"/>
            <a:chOff x="6356530" y="333619"/>
            <a:chExt cx="681946" cy="343672"/>
          </a:xfrm>
        </p:grpSpPr>
        <p:sp>
          <p:nvSpPr>
            <p:cNvPr id="520" name="Rectangle: Rounded Corners 519">
              <a:extLst>
                <a:ext uri="{FF2B5EF4-FFF2-40B4-BE49-F238E27FC236}">
                  <a16:creationId xmlns:a16="http://schemas.microsoft.com/office/drawing/2014/main" id="{C6BE9CC5-F0B8-4B61-8186-0CE0942E564E}"/>
                </a:ext>
              </a:extLst>
            </p:cNvPr>
            <p:cNvSpPr/>
            <p:nvPr/>
          </p:nvSpPr>
          <p:spPr bwMode="auto">
            <a:xfrm>
              <a:off x="6356530" y="333619"/>
              <a:ext cx="681946" cy="343672"/>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1" name="Group 520">
              <a:extLst>
                <a:ext uri="{FF2B5EF4-FFF2-40B4-BE49-F238E27FC236}">
                  <a16:creationId xmlns:a16="http://schemas.microsoft.com/office/drawing/2014/main" id="{3C0F1451-9E5E-486E-9A53-095A62A8A2B0}"/>
                </a:ext>
              </a:extLst>
            </p:cNvPr>
            <p:cNvGrpSpPr/>
            <p:nvPr/>
          </p:nvGrpSpPr>
          <p:grpSpPr>
            <a:xfrm>
              <a:off x="6425234" y="363012"/>
              <a:ext cx="558895" cy="299282"/>
              <a:chOff x="6425234" y="363012"/>
              <a:chExt cx="558895" cy="299282"/>
            </a:xfrm>
          </p:grpSpPr>
          <p:sp>
            <p:nvSpPr>
              <p:cNvPr id="522" name="chip 4">
                <a:extLst>
                  <a:ext uri="{FF2B5EF4-FFF2-40B4-BE49-F238E27FC236}">
                    <a16:creationId xmlns:a16="http://schemas.microsoft.com/office/drawing/2014/main" id="{3526DF94-24F4-405D-B2AD-D41D987F237C}"/>
                  </a:ext>
                </a:extLst>
              </p:cNvPr>
              <p:cNvSpPr>
                <a:spLocks noChangeAspect="1" noEditPoints="1"/>
              </p:cNvSpPr>
              <p:nvPr/>
            </p:nvSpPr>
            <p:spPr bwMode="auto">
              <a:xfrm>
                <a:off x="6570214" y="363013"/>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3" name="chip 4">
                <a:extLst>
                  <a:ext uri="{FF2B5EF4-FFF2-40B4-BE49-F238E27FC236}">
                    <a16:creationId xmlns:a16="http://schemas.microsoft.com/office/drawing/2014/main" id="{B5BEF765-0AAD-4C25-BA60-69116F60A594}"/>
                  </a:ext>
                </a:extLst>
              </p:cNvPr>
              <p:cNvSpPr>
                <a:spLocks noChangeAspect="1" noEditPoints="1"/>
              </p:cNvSpPr>
              <p:nvPr/>
            </p:nvSpPr>
            <p:spPr bwMode="auto">
              <a:xfrm>
                <a:off x="6570212" y="519852"/>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4" name="chip 4">
                <a:extLst>
                  <a:ext uri="{FF2B5EF4-FFF2-40B4-BE49-F238E27FC236}">
                    <a16:creationId xmlns:a16="http://schemas.microsoft.com/office/drawing/2014/main" id="{E836A55A-C7C7-4783-A59F-868522DDA5D1}"/>
                  </a:ext>
                </a:extLst>
              </p:cNvPr>
              <p:cNvSpPr>
                <a:spLocks noChangeAspect="1" noEditPoints="1"/>
              </p:cNvSpPr>
              <p:nvPr/>
            </p:nvSpPr>
            <p:spPr bwMode="auto">
              <a:xfrm>
                <a:off x="6425234" y="363012"/>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5" name="chip 4">
                <a:extLst>
                  <a:ext uri="{FF2B5EF4-FFF2-40B4-BE49-F238E27FC236}">
                    <a16:creationId xmlns:a16="http://schemas.microsoft.com/office/drawing/2014/main" id="{843D81E1-56FD-42B4-B572-768FD06CE5F2}"/>
                  </a:ext>
                </a:extLst>
              </p:cNvPr>
              <p:cNvSpPr>
                <a:spLocks noChangeAspect="1" noEditPoints="1"/>
              </p:cNvSpPr>
              <p:nvPr/>
            </p:nvSpPr>
            <p:spPr bwMode="auto">
              <a:xfrm>
                <a:off x="6425735" y="51985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6" name="chip 4">
                <a:extLst>
                  <a:ext uri="{FF2B5EF4-FFF2-40B4-BE49-F238E27FC236}">
                    <a16:creationId xmlns:a16="http://schemas.microsoft.com/office/drawing/2014/main" id="{1D93B549-945E-4546-B8B4-4E2ADB5D3BB7}"/>
                  </a:ext>
                </a:extLst>
              </p:cNvPr>
              <p:cNvSpPr>
                <a:spLocks noChangeAspect="1" noEditPoints="1"/>
              </p:cNvSpPr>
              <p:nvPr/>
            </p:nvSpPr>
            <p:spPr bwMode="auto">
              <a:xfrm>
                <a:off x="6856838" y="364411"/>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7" name="chip 4">
                <a:extLst>
                  <a:ext uri="{FF2B5EF4-FFF2-40B4-BE49-F238E27FC236}">
                    <a16:creationId xmlns:a16="http://schemas.microsoft.com/office/drawing/2014/main" id="{E823FA1F-A884-440B-B148-FF3320628D1F}"/>
                  </a:ext>
                </a:extLst>
              </p:cNvPr>
              <p:cNvSpPr>
                <a:spLocks noChangeAspect="1" noEditPoints="1"/>
              </p:cNvSpPr>
              <p:nvPr/>
            </p:nvSpPr>
            <p:spPr bwMode="auto">
              <a:xfrm>
                <a:off x="6856836" y="52125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8" name="chip 4">
                <a:extLst>
                  <a:ext uri="{FF2B5EF4-FFF2-40B4-BE49-F238E27FC236}">
                    <a16:creationId xmlns:a16="http://schemas.microsoft.com/office/drawing/2014/main" id="{FDC77D0C-D5F5-462C-A816-70087EE9840C}"/>
                  </a:ext>
                </a:extLst>
              </p:cNvPr>
              <p:cNvSpPr>
                <a:spLocks noChangeAspect="1" noEditPoints="1"/>
              </p:cNvSpPr>
              <p:nvPr/>
            </p:nvSpPr>
            <p:spPr bwMode="auto">
              <a:xfrm>
                <a:off x="6711858" y="36441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9" name="chip 4">
                <a:extLst>
                  <a:ext uri="{FF2B5EF4-FFF2-40B4-BE49-F238E27FC236}">
                    <a16:creationId xmlns:a16="http://schemas.microsoft.com/office/drawing/2014/main" id="{62FC440C-B72B-43F4-9B91-31340D93FDD6}"/>
                  </a:ext>
                </a:extLst>
              </p:cNvPr>
              <p:cNvSpPr>
                <a:spLocks noChangeAspect="1" noEditPoints="1"/>
              </p:cNvSpPr>
              <p:nvPr/>
            </p:nvSpPr>
            <p:spPr bwMode="auto">
              <a:xfrm>
                <a:off x="6712359" y="521248"/>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530" name="Group 529">
            <a:extLst>
              <a:ext uri="{FF2B5EF4-FFF2-40B4-BE49-F238E27FC236}">
                <a16:creationId xmlns:a16="http://schemas.microsoft.com/office/drawing/2014/main" id="{6A5F04DA-192D-49E7-B6EE-0F48CFCD4F0B}"/>
              </a:ext>
            </a:extLst>
          </p:cNvPr>
          <p:cNvGrpSpPr/>
          <p:nvPr/>
        </p:nvGrpSpPr>
        <p:grpSpPr>
          <a:xfrm>
            <a:off x="4415430" y="4865352"/>
            <a:ext cx="909261" cy="458229"/>
            <a:chOff x="6356530" y="333619"/>
            <a:chExt cx="681946" cy="343672"/>
          </a:xfrm>
        </p:grpSpPr>
        <p:sp>
          <p:nvSpPr>
            <p:cNvPr id="531" name="Rectangle: Rounded Corners 530">
              <a:extLst>
                <a:ext uri="{FF2B5EF4-FFF2-40B4-BE49-F238E27FC236}">
                  <a16:creationId xmlns:a16="http://schemas.microsoft.com/office/drawing/2014/main" id="{66D1D062-E9CB-4042-9796-33AE97922856}"/>
                </a:ext>
              </a:extLst>
            </p:cNvPr>
            <p:cNvSpPr/>
            <p:nvPr/>
          </p:nvSpPr>
          <p:spPr bwMode="auto">
            <a:xfrm>
              <a:off x="6356530" y="333619"/>
              <a:ext cx="681946" cy="343672"/>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2" name="Group 531">
              <a:extLst>
                <a:ext uri="{FF2B5EF4-FFF2-40B4-BE49-F238E27FC236}">
                  <a16:creationId xmlns:a16="http://schemas.microsoft.com/office/drawing/2014/main" id="{47F8C3DF-9D07-406C-8378-1432E64F0D61}"/>
                </a:ext>
              </a:extLst>
            </p:cNvPr>
            <p:cNvGrpSpPr/>
            <p:nvPr/>
          </p:nvGrpSpPr>
          <p:grpSpPr>
            <a:xfrm>
              <a:off x="6425234" y="363012"/>
              <a:ext cx="558895" cy="299282"/>
              <a:chOff x="6425234" y="363012"/>
              <a:chExt cx="558895" cy="299282"/>
            </a:xfrm>
          </p:grpSpPr>
          <p:sp>
            <p:nvSpPr>
              <p:cNvPr id="533" name="chip 4">
                <a:extLst>
                  <a:ext uri="{FF2B5EF4-FFF2-40B4-BE49-F238E27FC236}">
                    <a16:creationId xmlns:a16="http://schemas.microsoft.com/office/drawing/2014/main" id="{C276919E-837B-48D8-B643-414D13BA0072}"/>
                  </a:ext>
                </a:extLst>
              </p:cNvPr>
              <p:cNvSpPr>
                <a:spLocks noChangeAspect="1" noEditPoints="1"/>
              </p:cNvSpPr>
              <p:nvPr/>
            </p:nvSpPr>
            <p:spPr bwMode="auto">
              <a:xfrm>
                <a:off x="6570214" y="363013"/>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4" name="chip 4">
                <a:extLst>
                  <a:ext uri="{FF2B5EF4-FFF2-40B4-BE49-F238E27FC236}">
                    <a16:creationId xmlns:a16="http://schemas.microsoft.com/office/drawing/2014/main" id="{B8660B5C-D2CF-4FFB-9528-0D2A97DDB43B}"/>
                  </a:ext>
                </a:extLst>
              </p:cNvPr>
              <p:cNvSpPr>
                <a:spLocks noChangeAspect="1" noEditPoints="1"/>
              </p:cNvSpPr>
              <p:nvPr/>
            </p:nvSpPr>
            <p:spPr bwMode="auto">
              <a:xfrm>
                <a:off x="6570212" y="519852"/>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5" name="chip 4">
                <a:extLst>
                  <a:ext uri="{FF2B5EF4-FFF2-40B4-BE49-F238E27FC236}">
                    <a16:creationId xmlns:a16="http://schemas.microsoft.com/office/drawing/2014/main" id="{96742935-47F2-4E0F-93D8-8C4B73F33198}"/>
                  </a:ext>
                </a:extLst>
              </p:cNvPr>
              <p:cNvSpPr>
                <a:spLocks noChangeAspect="1" noEditPoints="1"/>
              </p:cNvSpPr>
              <p:nvPr/>
            </p:nvSpPr>
            <p:spPr bwMode="auto">
              <a:xfrm>
                <a:off x="6425234" y="363012"/>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6" name="chip 4">
                <a:extLst>
                  <a:ext uri="{FF2B5EF4-FFF2-40B4-BE49-F238E27FC236}">
                    <a16:creationId xmlns:a16="http://schemas.microsoft.com/office/drawing/2014/main" id="{22A982EC-6338-4C80-8ADE-2627C82979A9}"/>
                  </a:ext>
                </a:extLst>
              </p:cNvPr>
              <p:cNvSpPr>
                <a:spLocks noChangeAspect="1" noEditPoints="1"/>
              </p:cNvSpPr>
              <p:nvPr/>
            </p:nvSpPr>
            <p:spPr bwMode="auto">
              <a:xfrm>
                <a:off x="6425735" y="51985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7" name="chip 4">
                <a:extLst>
                  <a:ext uri="{FF2B5EF4-FFF2-40B4-BE49-F238E27FC236}">
                    <a16:creationId xmlns:a16="http://schemas.microsoft.com/office/drawing/2014/main" id="{77BA4147-37F1-4C92-B0F4-5B3C708ED97D}"/>
                  </a:ext>
                </a:extLst>
              </p:cNvPr>
              <p:cNvSpPr>
                <a:spLocks noChangeAspect="1" noEditPoints="1"/>
              </p:cNvSpPr>
              <p:nvPr/>
            </p:nvSpPr>
            <p:spPr bwMode="auto">
              <a:xfrm>
                <a:off x="6856838" y="364411"/>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8" name="chip 4">
                <a:extLst>
                  <a:ext uri="{FF2B5EF4-FFF2-40B4-BE49-F238E27FC236}">
                    <a16:creationId xmlns:a16="http://schemas.microsoft.com/office/drawing/2014/main" id="{375F0ED9-A132-4D2D-957B-E7E7F77D7A11}"/>
                  </a:ext>
                </a:extLst>
              </p:cNvPr>
              <p:cNvSpPr>
                <a:spLocks noChangeAspect="1" noEditPoints="1"/>
              </p:cNvSpPr>
              <p:nvPr/>
            </p:nvSpPr>
            <p:spPr bwMode="auto">
              <a:xfrm>
                <a:off x="6856836" y="52125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9" name="chip 4">
                <a:extLst>
                  <a:ext uri="{FF2B5EF4-FFF2-40B4-BE49-F238E27FC236}">
                    <a16:creationId xmlns:a16="http://schemas.microsoft.com/office/drawing/2014/main" id="{05EB013B-6FD5-485B-8CA7-0064E1C4E489}"/>
                  </a:ext>
                </a:extLst>
              </p:cNvPr>
              <p:cNvSpPr>
                <a:spLocks noChangeAspect="1" noEditPoints="1"/>
              </p:cNvSpPr>
              <p:nvPr/>
            </p:nvSpPr>
            <p:spPr bwMode="auto">
              <a:xfrm>
                <a:off x="6711858" y="36441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0" name="chip 4">
                <a:extLst>
                  <a:ext uri="{FF2B5EF4-FFF2-40B4-BE49-F238E27FC236}">
                    <a16:creationId xmlns:a16="http://schemas.microsoft.com/office/drawing/2014/main" id="{F7301773-5839-4D48-8D3C-B1AC32FC6691}"/>
                  </a:ext>
                </a:extLst>
              </p:cNvPr>
              <p:cNvSpPr>
                <a:spLocks noChangeAspect="1" noEditPoints="1"/>
              </p:cNvSpPr>
              <p:nvPr/>
            </p:nvSpPr>
            <p:spPr bwMode="auto">
              <a:xfrm>
                <a:off x="6712359" y="521248"/>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541" name="Rectangle: Rounded Corners 540">
            <a:extLst>
              <a:ext uri="{FF2B5EF4-FFF2-40B4-BE49-F238E27FC236}">
                <a16:creationId xmlns:a16="http://schemas.microsoft.com/office/drawing/2014/main" id="{E1E4E643-6EBB-4B9A-9A1C-A65B3DE606E7}"/>
              </a:ext>
            </a:extLst>
          </p:cNvPr>
          <p:cNvSpPr/>
          <p:nvPr/>
        </p:nvSpPr>
        <p:spPr bwMode="auto">
          <a:xfrm rot="16200000">
            <a:off x="2687000" y="3336969"/>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50" name="Group 549">
            <a:extLst>
              <a:ext uri="{FF2B5EF4-FFF2-40B4-BE49-F238E27FC236}">
                <a16:creationId xmlns:a16="http://schemas.microsoft.com/office/drawing/2014/main" id="{0FB1E83B-B473-4F93-880F-CC163D23C370}"/>
              </a:ext>
            </a:extLst>
          </p:cNvPr>
          <p:cNvGrpSpPr/>
          <p:nvPr/>
        </p:nvGrpSpPr>
        <p:grpSpPr>
          <a:xfrm>
            <a:off x="5408696" y="3520066"/>
            <a:ext cx="380152" cy="73141"/>
            <a:chOff x="1694816" y="3654285"/>
            <a:chExt cx="285114" cy="54856"/>
          </a:xfrm>
        </p:grpSpPr>
        <p:sp>
          <p:nvSpPr>
            <p:cNvPr id="551" name="Rectangle 550">
              <a:extLst>
                <a:ext uri="{FF2B5EF4-FFF2-40B4-BE49-F238E27FC236}">
                  <a16:creationId xmlns:a16="http://schemas.microsoft.com/office/drawing/2014/main" id="{5620C7BF-8F1F-4771-8A4F-080D256A539E}"/>
                </a:ext>
              </a:extLst>
            </p:cNvPr>
            <p:cNvSpPr/>
            <p:nvPr/>
          </p:nvSpPr>
          <p:spPr bwMode="auto">
            <a:xfrm>
              <a:off x="1925074" y="3654285"/>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2" name="Rectangle 551">
              <a:extLst>
                <a:ext uri="{FF2B5EF4-FFF2-40B4-BE49-F238E27FC236}">
                  <a16:creationId xmlns:a16="http://schemas.microsoft.com/office/drawing/2014/main" id="{A9D73F63-F504-4577-B5D3-430A5D467D9A}"/>
                </a:ext>
              </a:extLst>
            </p:cNvPr>
            <p:cNvSpPr/>
            <p:nvPr/>
          </p:nvSpPr>
          <p:spPr bwMode="auto">
            <a:xfrm>
              <a:off x="1869556" y="3661142"/>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3" name="Rectangle 552">
              <a:extLst>
                <a:ext uri="{FF2B5EF4-FFF2-40B4-BE49-F238E27FC236}">
                  <a16:creationId xmlns:a16="http://schemas.microsoft.com/office/drawing/2014/main" id="{A143F39A-EC07-4BD6-ABE0-5008B15F8882}"/>
                </a:ext>
              </a:extLst>
            </p:cNvPr>
            <p:cNvSpPr/>
            <p:nvPr/>
          </p:nvSpPr>
          <p:spPr bwMode="auto">
            <a:xfrm>
              <a:off x="1779089" y="3667999"/>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4" name="Rectangle 553">
              <a:extLst>
                <a:ext uri="{FF2B5EF4-FFF2-40B4-BE49-F238E27FC236}">
                  <a16:creationId xmlns:a16="http://schemas.microsoft.com/office/drawing/2014/main" id="{233E3931-B5AC-4E36-AEDB-D7025B1A2407}"/>
                </a:ext>
              </a:extLst>
            </p:cNvPr>
            <p:cNvSpPr/>
            <p:nvPr/>
          </p:nvSpPr>
          <p:spPr bwMode="auto">
            <a:xfrm>
              <a:off x="1820894" y="3664570"/>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5" name="Rectangle 554">
              <a:extLst>
                <a:ext uri="{FF2B5EF4-FFF2-40B4-BE49-F238E27FC236}">
                  <a16:creationId xmlns:a16="http://schemas.microsoft.com/office/drawing/2014/main" id="{C953E7F5-8D18-4083-8B63-1FB2DC3475E4}"/>
                </a:ext>
              </a:extLst>
            </p:cNvPr>
            <p:cNvSpPr/>
            <p:nvPr/>
          </p:nvSpPr>
          <p:spPr bwMode="auto">
            <a:xfrm>
              <a:off x="1744141" y="3671427"/>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6" name="Rectangle 555">
              <a:extLst>
                <a:ext uri="{FF2B5EF4-FFF2-40B4-BE49-F238E27FC236}">
                  <a16:creationId xmlns:a16="http://schemas.microsoft.com/office/drawing/2014/main" id="{7FFE57B3-CFCF-441B-B6E5-088E10FCB02C}"/>
                </a:ext>
              </a:extLst>
            </p:cNvPr>
            <p:cNvSpPr/>
            <p:nvPr/>
          </p:nvSpPr>
          <p:spPr bwMode="auto">
            <a:xfrm>
              <a:off x="1716050" y="3674856"/>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7" name="Rectangle 556">
              <a:extLst>
                <a:ext uri="{FF2B5EF4-FFF2-40B4-BE49-F238E27FC236}">
                  <a16:creationId xmlns:a16="http://schemas.microsoft.com/office/drawing/2014/main" id="{6073DB62-1F38-4BEF-8B34-707CE9D0A03C}"/>
                </a:ext>
              </a:extLst>
            </p:cNvPr>
            <p:cNvSpPr/>
            <p:nvPr/>
          </p:nvSpPr>
          <p:spPr bwMode="auto">
            <a:xfrm>
              <a:off x="1694816" y="3678284"/>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558" name="Group 557">
            <a:extLst>
              <a:ext uri="{FF2B5EF4-FFF2-40B4-BE49-F238E27FC236}">
                <a16:creationId xmlns:a16="http://schemas.microsoft.com/office/drawing/2014/main" id="{53F7A4C9-DC1B-44CD-9B0D-FA863915D9EA}"/>
              </a:ext>
            </a:extLst>
          </p:cNvPr>
          <p:cNvGrpSpPr/>
          <p:nvPr/>
        </p:nvGrpSpPr>
        <p:grpSpPr>
          <a:xfrm>
            <a:off x="2623771" y="3520066"/>
            <a:ext cx="380152" cy="73141"/>
            <a:chOff x="1694816" y="3654285"/>
            <a:chExt cx="285114" cy="54856"/>
          </a:xfrm>
        </p:grpSpPr>
        <p:sp>
          <p:nvSpPr>
            <p:cNvPr id="559" name="Rectangle 558">
              <a:extLst>
                <a:ext uri="{FF2B5EF4-FFF2-40B4-BE49-F238E27FC236}">
                  <a16:creationId xmlns:a16="http://schemas.microsoft.com/office/drawing/2014/main" id="{9E761CEF-C6C3-4CA3-AECF-5BC61C5FCB4E}"/>
                </a:ext>
              </a:extLst>
            </p:cNvPr>
            <p:cNvSpPr/>
            <p:nvPr/>
          </p:nvSpPr>
          <p:spPr bwMode="auto">
            <a:xfrm>
              <a:off x="1925074" y="3654285"/>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0" name="Rectangle 559">
              <a:extLst>
                <a:ext uri="{FF2B5EF4-FFF2-40B4-BE49-F238E27FC236}">
                  <a16:creationId xmlns:a16="http://schemas.microsoft.com/office/drawing/2014/main" id="{158EE682-348C-4015-9D12-4F7133EC8231}"/>
                </a:ext>
              </a:extLst>
            </p:cNvPr>
            <p:cNvSpPr/>
            <p:nvPr/>
          </p:nvSpPr>
          <p:spPr bwMode="auto">
            <a:xfrm>
              <a:off x="1869556" y="3661142"/>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1" name="Rectangle 560">
              <a:extLst>
                <a:ext uri="{FF2B5EF4-FFF2-40B4-BE49-F238E27FC236}">
                  <a16:creationId xmlns:a16="http://schemas.microsoft.com/office/drawing/2014/main" id="{DD9D544C-10BB-4D5B-B64B-14EC882380A3}"/>
                </a:ext>
              </a:extLst>
            </p:cNvPr>
            <p:cNvSpPr/>
            <p:nvPr/>
          </p:nvSpPr>
          <p:spPr bwMode="auto">
            <a:xfrm>
              <a:off x="1779089" y="3667999"/>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2" name="Rectangle 561">
              <a:extLst>
                <a:ext uri="{FF2B5EF4-FFF2-40B4-BE49-F238E27FC236}">
                  <a16:creationId xmlns:a16="http://schemas.microsoft.com/office/drawing/2014/main" id="{BDB2F914-D53E-4193-A49C-3E382B01419A}"/>
                </a:ext>
              </a:extLst>
            </p:cNvPr>
            <p:cNvSpPr/>
            <p:nvPr/>
          </p:nvSpPr>
          <p:spPr bwMode="auto">
            <a:xfrm>
              <a:off x="1820894" y="3664570"/>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3" name="Rectangle 562">
              <a:extLst>
                <a:ext uri="{FF2B5EF4-FFF2-40B4-BE49-F238E27FC236}">
                  <a16:creationId xmlns:a16="http://schemas.microsoft.com/office/drawing/2014/main" id="{FE72D783-9F00-4FA0-BF9D-FD170F2E4C4A}"/>
                </a:ext>
              </a:extLst>
            </p:cNvPr>
            <p:cNvSpPr/>
            <p:nvPr/>
          </p:nvSpPr>
          <p:spPr bwMode="auto">
            <a:xfrm>
              <a:off x="1744141" y="3671427"/>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4" name="Rectangle 563">
              <a:extLst>
                <a:ext uri="{FF2B5EF4-FFF2-40B4-BE49-F238E27FC236}">
                  <a16:creationId xmlns:a16="http://schemas.microsoft.com/office/drawing/2014/main" id="{A2AE7E60-2330-4B0F-8EA5-03240B929D4D}"/>
                </a:ext>
              </a:extLst>
            </p:cNvPr>
            <p:cNvSpPr/>
            <p:nvPr/>
          </p:nvSpPr>
          <p:spPr bwMode="auto">
            <a:xfrm>
              <a:off x="1716050" y="3674856"/>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5" name="Rectangle 564">
              <a:extLst>
                <a:ext uri="{FF2B5EF4-FFF2-40B4-BE49-F238E27FC236}">
                  <a16:creationId xmlns:a16="http://schemas.microsoft.com/office/drawing/2014/main" id="{343E34D6-4F84-4C48-8D61-53278EEB49D8}"/>
                </a:ext>
              </a:extLst>
            </p:cNvPr>
            <p:cNvSpPr/>
            <p:nvPr/>
          </p:nvSpPr>
          <p:spPr bwMode="auto">
            <a:xfrm>
              <a:off x="1694816" y="3678284"/>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566" name="Group 565">
            <a:extLst>
              <a:ext uri="{FF2B5EF4-FFF2-40B4-BE49-F238E27FC236}">
                <a16:creationId xmlns:a16="http://schemas.microsoft.com/office/drawing/2014/main" id="{4EEF0FB5-4279-491B-8DD1-8EE0CDF9FACB}"/>
              </a:ext>
            </a:extLst>
          </p:cNvPr>
          <p:cNvGrpSpPr/>
          <p:nvPr/>
        </p:nvGrpSpPr>
        <p:grpSpPr>
          <a:xfrm>
            <a:off x="2643152" y="5077090"/>
            <a:ext cx="380152" cy="73141"/>
            <a:chOff x="1694816" y="3654285"/>
            <a:chExt cx="285114" cy="54856"/>
          </a:xfrm>
        </p:grpSpPr>
        <p:sp>
          <p:nvSpPr>
            <p:cNvPr id="567" name="Rectangle 566">
              <a:extLst>
                <a:ext uri="{FF2B5EF4-FFF2-40B4-BE49-F238E27FC236}">
                  <a16:creationId xmlns:a16="http://schemas.microsoft.com/office/drawing/2014/main" id="{1D89D45D-4FA6-41A3-80C5-DB28DCF7ABAB}"/>
                </a:ext>
              </a:extLst>
            </p:cNvPr>
            <p:cNvSpPr/>
            <p:nvPr/>
          </p:nvSpPr>
          <p:spPr bwMode="auto">
            <a:xfrm>
              <a:off x="1925074" y="3654285"/>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8" name="Rectangle 567">
              <a:extLst>
                <a:ext uri="{FF2B5EF4-FFF2-40B4-BE49-F238E27FC236}">
                  <a16:creationId xmlns:a16="http://schemas.microsoft.com/office/drawing/2014/main" id="{708C5A64-6B25-45E1-8A75-4BC44CA37CB1}"/>
                </a:ext>
              </a:extLst>
            </p:cNvPr>
            <p:cNvSpPr/>
            <p:nvPr/>
          </p:nvSpPr>
          <p:spPr bwMode="auto">
            <a:xfrm>
              <a:off x="1869556" y="3661142"/>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9" name="Rectangle 568">
              <a:extLst>
                <a:ext uri="{FF2B5EF4-FFF2-40B4-BE49-F238E27FC236}">
                  <a16:creationId xmlns:a16="http://schemas.microsoft.com/office/drawing/2014/main" id="{39B1B719-3110-4F5D-A353-1CF044AFFFAA}"/>
                </a:ext>
              </a:extLst>
            </p:cNvPr>
            <p:cNvSpPr/>
            <p:nvPr/>
          </p:nvSpPr>
          <p:spPr bwMode="auto">
            <a:xfrm>
              <a:off x="1779089" y="3667999"/>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0" name="Rectangle 569">
              <a:extLst>
                <a:ext uri="{FF2B5EF4-FFF2-40B4-BE49-F238E27FC236}">
                  <a16:creationId xmlns:a16="http://schemas.microsoft.com/office/drawing/2014/main" id="{A9F48A0E-2EEC-416F-8183-7541BDDFCEF7}"/>
                </a:ext>
              </a:extLst>
            </p:cNvPr>
            <p:cNvSpPr/>
            <p:nvPr/>
          </p:nvSpPr>
          <p:spPr bwMode="auto">
            <a:xfrm>
              <a:off x="1820894" y="3664570"/>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1" name="Rectangle 570">
              <a:extLst>
                <a:ext uri="{FF2B5EF4-FFF2-40B4-BE49-F238E27FC236}">
                  <a16:creationId xmlns:a16="http://schemas.microsoft.com/office/drawing/2014/main" id="{BFB1D392-6919-4F1A-85D9-C170DFC4F70D}"/>
                </a:ext>
              </a:extLst>
            </p:cNvPr>
            <p:cNvSpPr/>
            <p:nvPr/>
          </p:nvSpPr>
          <p:spPr bwMode="auto">
            <a:xfrm>
              <a:off x="1744141" y="3671427"/>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2" name="Rectangle 571">
              <a:extLst>
                <a:ext uri="{FF2B5EF4-FFF2-40B4-BE49-F238E27FC236}">
                  <a16:creationId xmlns:a16="http://schemas.microsoft.com/office/drawing/2014/main" id="{97EAB39E-CFFA-4B0D-ABBE-F23D56456B6C}"/>
                </a:ext>
              </a:extLst>
            </p:cNvPr>
            <p:cNvSpPr/>
            <p:nvPr/>
          </p:nvSpPr>
          <p:spPr bwMode="auto">
            <a:xfrm>
              <a:off x="1716050" y="3674856"/>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3" name="Rectangle 572">
              <a:extLst>
                <a:ext uri="{FF2B5EF4-FFF2-40B4-BE49-F238E27FC236}">
                  <a16:creationId xmlns:a16="http://schemas.microsoft.com/office/drawing/2014/main" id="{C640AD7E-5B8F-479F-9E0B-D785538F6228}"/>
                </a:ext>
              </a:extLst>
            </p:cNvPr>
            <p:cNvSpPr/>
            <p:nvPr/>
          </p:nvSpPr>
          <p:spPr bwMode="auto">
            <a:xfrm>
              <a:off x="1694816" y="3678284"/>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574" name="Group 573">
            <a:extLst>
              <a:ext uri="{FF2B5EF4-FFF2-40B4-BE49-F238E27FC236}">
                <a16:creationId xmlns:a16="http://schemas.microsoft.com/office/drawing/2014/main" id="{89D19D33-45B3-40EF-AF72-46BE09507FAC}"/>
              </a:ext>
            </a:extLst>
          </p:cNvPr>
          <p:cNvGrpSpPr/>
          <p:nvPr/>
        </p:nvGrpSpPr>
        <p:grpSpPr>
          <a:xfrm>
            <a:off x="5427729" y="5076382"/>
            <a:ext cx="380152" cy="73141"/>
            <a:chOff x="1694816" y="3654285"/>
            <a:chExt cx="285114" cy="54856"/>
          </a:xfrm>
        </p:grpSpPr>
        <p:sp>
          <p:nvSpPr>
            <p:cNvPr id="575" name="Rectangle 574">
              <a:extLst>
                <a:ext uri="{FF2B5EF4-FFF2-40B4-BE49-F238E27FC236}">
                  <a16:creationId xmlns:a16="http://schemas.microsoft.com/office/drawing/2014/main" id="{04017816-06BA-42FE-A28C-6942AA7AA510}"/>
                </a:ext>
              </a:extLst>
            </p:cNvPr>
            <p:cNvSpPr/>
            <p:nvPr/>
          </p:nvSpPr>
          <p:spPr bwMode="auto">
            <a:xfrm>
              <a:off x="1925074" y="3654285"/>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6" name="Rectangle 575">
              <a:extLst>
                <a:ext uri="{FF2B5EF4-FFF2-40B4-BE49-F238E27FC236}">
                  <a16:creationId xmlns:a16="http://schemas.microsoft.com/office/drawing/2014/main" id="{C77D6B65-4AC2-4B76-8F22-DD578D4E4C1C}"/>
                </a:ext>
              </a:extLst>
            </p:cNvPr>
            <p:cNvSpPr/>
            <p:nvPr/>
          </p:nvSpPr>
          <p:spPr bwMode="auto">
            <a:xfrm>
              <a:off x="1869556" y="3661142"/>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7" name="Rectangle 576">
              <a:extLst>
                <a:ext uri="{FF2B5EF4-FFF2-40B4-BE49-F238E27FC236}">
                  <a16:creationId xmlns:a16="http://schemas.microsoft.com/office/drawing/2014/main" id="{3510BA9F-852C-4FC1-AC41-8F7EA158FD8E}"/>
                </a:ext>
              </a:extLst>
            </p:cNvPr>
            <p:cNvSpPr/>
            <p:nvPr/>
          </p:nvSpPr>
          <p:spPr bwMode="auto">
            <a:xfrm>
              <a:off x="1779089" y="3667999"/>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8" name="Rectangle 577">
              <a:extLst>
                <a:ext uri="{FF2B5EF4-FFF2-40B4-BE49-F238E27FC236}">
                  <a16:creationId xmlns:a16="http://schemas.microsoft.com/office/drawing/2014/main" id="{DA621D2E-61C5-448F-B474-9783365B4734}"/>
                </a:ext>
              </a:extLst>
            </p:cNvPr>
            <p:cNvSpPr/>
            <p:nvPr/>
          </p:nvSpPr>
          <p:spPr bwMode="auto">
            <a:xfrm>
              <a:off x="1820894" y="3664570"/>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9" name="Rectangle 578">
              <a:extLst>
                <a:ext uri="{FF2B5EF4-FFF2-40B4-BE49-F238E27FC236}">
                  <a16:creationId xmlns:a16="http://schemas.microsoft.com/office/drawing/2014/main" id="{3C0A4578-64D2-4919-86DA-F3338ACBD2A1}"/>
                </a:ext>
              </a:extLst>
            </p:cNvPr>
            <p:cNvSpPr/>
            <p:nvPr/>
          </p:nvSpPr>
          <p:spPr bwMode="auto">
            <a:xfrm>
              <a:off x="1744141" y="3671427"/>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80" name="Rectangle 579">
              <a:extLst>
                <a:ext uri="{FF2B5EF4-FFF2-40B4-BE49-F238E27FC236}">
                  <a16:creationId xmlns:a16="http://schemas.microsoft.com/office/drawing/2014/main" id="{0414117C-5121-4CD1-9F17-A6A0922639A4}"/>
                </a:ext>
              </a:extLst>
            </p:cNvPr>
            <p:cNvSpPr/>
            <p:nvPr/>
          </p:nvSpPr>
          <p:spPr bwMode="auto">
            <a:xfrm>
              <a:off x="1716050" y="3674856"/>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81" name="Rectangle 580">
              <a:extLst>
                <a:ext uri="{FF2B5EF4-FFF2-40B4-BE49-F238E27FC236}">
                  <a16:creationId xmlns:a16="http://schemas.microsoft.com/office/drawing/2014/main" id="{68FA79CF-BA15-4D0A-A2D0-E05B3C61BEF9}"/>
                </a:ext>
              </a:extLst>
            </p:cNvPr>
            <p:cNvSpPr/>
            <p:nvPr/>
          </p:nvSpPr>
          <p:spPr bwMode="auto">
            <a:xfrm>
              <a:off x="1694816" y="3678284"/>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61" name="Group 60">
            <a:extLst>
              <a:ext uri="{FF2B5EF4-FFF2-40B4-BE49-F238E27FC236}">
                <a16:creationId xmlns:a16="http://schemas.microsoft.com/office/drawing/2014/main" id="{495EAA7D-8C67-4740-9C84-79C654130CF1}"/>
              </a:ext>
            </a:extLst>
          </p:cNvPr>
          <p:cNvGrpSpPr/>
          <p:nvPr/>
        </p:nvGrpSpPr>
        <p:grpSpPr>
          <a:xfrm>
            <a:off x="5913740" y="1621810"/>
            <a:ext cx="919753" cy="1062911"/>
            <a:chOff x="4064268" y="5053939"/>
            <a:chExt cx="1474485" cy="1595066"/>
          </a:xfrm>
        </p:grpSpPr>
        <p:sp>
          <p:nvSpPr>
            <p:cNvPr id="62" name="Cylinder 61">
              <a:extLst>
                <a:ext uri="{FF2B5EF4-FFF2-40B4-BE49-F238E27FC236}">
                  <a16:creationId xmlns:a16="http://schemas.microsoft.com/office/drawing/2014/main" id="{6A4168D1-2F43-4D00-9817-472DB87A0508}"/>
                </a:ext>
              </a:extLst>
            </p:cNvPr>
            <p:cNvSpPr/>
            <p:nvPr/>
          </p:nvSpPr>
          <p:spPr bwMode="auto">
            <a:xfrm>
              <a:off x="4064268" y="5053939"/>
              <a:ext cx="1043831" cy="1371349"/>
            </a:xfrm>
            <a:prstGeom prst="can">
              <a:avLst>
                <a:gd name="adj" fmla="val 39530"/>
              </a:avLst>
            </a:prstGeom>
            <a:solidFill>
              <a:srgbClr val="E6E6E6"/>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reeform 146">
              <a:extLst>
                <a:ext uri="{FF2B5EF4-FFF2-40B4-BE49-F238E27FC236}">
                  <a16:creationId xmlns:a16="http://schemas.microsoft.com/office/drawing/2014/main" id="{66C6244D-14BB-4033-99E9-563E93F0E2FB}"/>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pic>
        <p:nvPicPr>
          <p:cNvPr id="582" name="Graphic 581" descr="Clock">
            <a:extLst>
              <a:ext uri="{FF2B5EF4-FFF2-40B4-BE49-F238E27FC236}">
                <a16:creationId xmlns:a16="http://schemas.microsoft.com/office/drawing/2014/main" id="{D507EF9E-0244-475F-BF0F-E0BC41968C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2592" y="1734685"/>
            <a:ext cx="914400" cy="914400"/>
          </a:xfrm>
          <a:prstGeom prst="rect">
            <a:avLst/>
          </a:prstGeom>
        </p:spPr>
      </p:pic>
      <p:sp>
        <p:nvSpPr>
          <p:cNvPr id="206" name="TextBox 205">
            <a:extLst>
              <a:ext uri="{FF2B5EF4-FFF2-40B4-BE49-F238E27FC236}">
                <a16:creationId xmlns:a16="http://schemas.microsoft.com/office/drawing/2014/main" id="{8C8A796A-02D0-4030-A416-1DEEB41BDA76}"/>
              </a:ext>
            </a:extLst>
          </p:cNvPr>
          <p:cNvSpPr txBox="1"/>
          <p:nvPr/>
        </p:nvSpPr>
        <p:spPr>
          <a:xfrm>
            <a:off x="496488" y="404310"/>
            <a:ext cx="6694268" cy="646331"/>
          </a:xfrm>
          <a:prstGeom prst="rect">
            <a:avLst/>
          </a:prstGeom>
          <a:noFill/>
        </p:spPr>
        <p:txBody>
          <a:bodyPr wrap="none" rtlCol="0">
            <a:spAutoFit/>
          </a:bodyPr>
          <a:lstStyle/>
          <a:p>
            <a:pPr marR="0" lvl="0" indent="0" defTabSz="932719" fontAlgn="auto">
              <a:spcBef>
                <a:spcPct val="0"/>
              </a:spcBef>
              <a:spcAft>
                <a:spcPts val="0"/>
              </a:spcAft>
              <a:buClrTx/>
              <a:buSzTx/>
              <a:tabLst/>
              <a:defRPr/>
            </a:pPr>
            <a:r>
              <a:rPr lang="en-US" sz="3600" spc="-51" dirty="0">
                <a:ln w="3175">
                  <a:noFill/>
                </a:ln>
                <a:latin typeface="+mj-lt"/>
                <a:cs typeface="Segoe UI" pitchFamily="34" charset="0"/>
              </a:rPr>
              <a:t>Business Critical – Upgrade SLO </a:t>
            </a:r>
          </a:p>
        </p:txBody>
      </p:sp>
    </p:spTree>
    <p:extLst>
      <p:ext uri="{BB962C8B-B14F-4D97-AF65-F5344CB8AC3E}">
        <p14:creationId xmlns:p14="http://schemas.microsoft.com/office/powerpoint/2010/main" val="10867607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7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8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8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8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8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8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9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9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0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1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4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58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55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55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56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7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42" presetClass="path" presetSubtype="0" accel="50000" decel="50000" fill="hold" nodeType="clickEffect">
                                  <p:stCondLst>
                                    <p:cond delay="0"/>
                                  </p:stCondLst>
                                  <p:childTnLst>
                                    <p:animMotion origin="layout" path="M -2.5E-6 9.87654E-7 L -0.43993 -0.01296 " pathEditMode="relative" rAng="0" ptsTypes="AA">
                                      <p:cBhvr>
                                        <p:cTn id="96" dur="2000" fill="hold"/>
                                        <p:tgtEl>
                                          <p:spTgt spid="7"/>
                                        </p:tgtEl>
                                        <p:attrNameLst>
                                          <p:attrName>ppt_x</p:attrName>
                                          <p:attrName>ppt_y</p:attrName>
                                        </p:attrNameLst>
                                      </p:cBhvr>
                                      <p:rCtr x="-21997" y="-648"/>
                                    </p:animMotion>
                                  </p:childTnLst>
                                </p:cTn>
                              </p:par>
                              <p:par>
                                <p:cTn id="97" presetID="42" presetClass="path" presetSubtype="0" accel="50000" decel="50000" fill="hold" grpId="0" nodeType="withEffect">
                                  <p:stCondLst>
                                    <p:cond delay="0"/>
                                  </p:stCondLst>
                                  <p:childTnLst>
                                    <p:animMotion origin="layout" path="M 1.38889E-6 -1.11111E-6 L -0.43993 0.00185 " pathEditMode="relative" rAng="0" ptsTypes="AA">
                                      <p:cBhvr>
                                        <p:cTn id="98" dur="2000" fill="hold"/>
                                        <p:tgtEl>
                                          <p:spTgt spid="5"/>
                                        </p:tgtEl>
                                        <p:attrNameLst>
                                          <p:attrName>ppt_x</p:attrName>
                                          <p:attrName>ppt_y</p:attrName>
                                        </p:attrNameLst>
                                      </p:cBhvr>
                                      <p:rCtr x="-21997" y="93"/>
                                    </p:animMotion>
                                  </p:childTnLst>
                                </p:cTn>
                              </p:par>
                            </p:childTnLst>
                          </p:cTn>
                        </p:par>
                      </p:childTnLst>
                    </p:cTn>
                  </p:par>
                  <p:par>
                    <p:cTn id="99" fill="hold">
                      <p:stCondLst>
                        <p:cond delay="indefinite"/>
                      </p:stCondLst>
                      <p:childTnLst>
                        <p:par>
                          <p:cTn id="100" fill="hold">
                            <p:stCondLst>
                              <p:cond delay="0"/>
                            </p:stCondLst>
                            <p:childTnLst>
                              <p:par>
                                <p:cTn id="101" presetID="35" presetClass="path" presetSubtype="0" accel="50000" decel="50000" fill="hold" nodeType="clickEffect">
                                  <p:stCondLst>
                                    <p:cond delay="0"/>
                                  </p:stCondLst>
                                  <p:childTnLst>
                                    <p:animMotion origin="layout" path="M -4.72222E-6 3.7037E-7 L -0.76788 -0.00062 " pathEditMode="relative" rAng="0" ptsTypes="AA">
                                      <p:cBhvr>
                                        <p:cTn id="102" dur="2000" fill="hold"/>
                                        <p:tgtEl>
                                          <p:spTgt spid="6"/>
                                        </p:tgtEl>
                                        <p:attrNameLst>
                                          <p:attrName>ppt_x</p:attrName>
                                          <p:attrName>ppt_y</p:attrName>
                                        </p:attrNameLst>
                                      </p:cBhvr>
                                      <p:rCtr x="-38403" y="-31"/>
                                    </p:animMotion>
                                  </p:childTnLst>
                                </p:cTn>
                              </p:par>
                              <p:par>
                                <p:cTn id="103" presetID="35" presetClass="path" presetSubtype="0" accel="50000" decel="50000" fill="hold" grpId="0" nodeType="withEffect">
                                  <p:stCondLst>
                                    <p:cond delay="0"/>
                                  </p:stCondLst>
                                  <p:childTnLst>
                                    <p:animMotion origin="layout" path="M 3.61111E-6 -3.33333E-6 L -0.63125 -0.00277 " pathEditMode="relative" rAng="0" ptsTypes="AA">
                                      <p:cBhvr>
                                        <p:cTn id="104" dur="2000" fill="hold"/>
                                        <p:tgtEl>
                                          <p:spTgt spid="4"/>
                                        </p:tgtEl>
                                        <p:attrNameLst>
                                          <p:attrName>ppt_x</p:attrName>
                                          <p:attrName>ppt_y</p:attrName>
                                        </p:attrNameLst>
                                      </p:cBhvr>
                                      <p:rCtr x="-31563" y="-154"/>
                                    </p:animMotion>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0" nodeType="clickEffect">
                                  <p:stCondLst>
                                    <p:cond delay="0"/>
                                  </p:stCondLst>
                                  <p:childTnLst>
                                    <p:set>
                                      <p:cBhvr>
                                        <p:cTn id="108" dur="1" fill="hold">
                                          <p:stCondLst>
                                            <p:cond delay="0"/>
                                          </p:stCondLst>
                                        </p:cTn>
                                        <p:tgtEl>
                                          <p:spTgt spid="3"/>
                                        </p:tgtEl>
                                        <p:attrNameLst>
                                          <p:attrName>style.visibility</p:attrName>
                                        </p:attrNameLst>
                                      </p:cBhvr>
                                      <p:to>
                                        <p:strVal val="hidden"/>
                                      </p:to>
                                    </p:set>
                                  </p:childTnLst>
                                </p:cTn>
                              </p:par>
                              <p:par>
                                <p:cTn id="109" presetID="1" presetClass="exit" presetSubtype="0" fill="hold" grpId="0" nodeType="withEffect">
                                  <p:stCondLst>
                                    <p:cond delay="0"/>
                                  </p:stCondLst>
                                  <p:childTnLst>
                                    <p:set>
                                      <p:cBhvr>
                                        <p:cTn id="110" dur="1" fill="hold">
                                          <p:stCondLst>
                                            <p:cond delay="0"/>
                                          </p:stCondLst>
                                        </p:cTn>
                                        <p:tgtEl>
                                          <p:spTgt spid="8"/>
                                        </p:tgtEl>
                                        <p:attrNameLst>
                                          <p:attrName>style.visibility</p:attrName>
                                        </p:attrNameLst>
                                      </p:cBhvr>
                                      <p:to>
                                        <p:strVal val="hidden"/>
                                      </p:to>
                                    </p:set>
                                  </p:childTnLst>
                                </p:cTn>
                              </p:par>
                              <p:par>
                                <p:cTn id="111" presetID="1" presetClass="exit" presetSubtype="0" fill="hold" grpId="0" nodeType="withEffect">
                                  <p:stCondLst>
                                    <p:cond delay="0"/>
                                  </p:stCondLst>
                                  <p:childTnLst>
                                    <p:set>
                                      <p:cBhvr>
                                        <p:cTn id="112" dur="1" fill="hold">
                                          <p:stCondLst>
                                            <p:cond delay="0"/>
                                          </p:stCondLst>
                                        </p:cTn>
                                        <p:tgtEl>
                                          <p:spTgt spid="29"/>
                                        </p:tgtEl>
                                        <p:attrNameLst>
                                          <p:attrName>style.visibility</p:attrName>
                                        </p:attrNameLst>
                                      </p:cBhvr>
                                      <p:to>
                                        <p:strVal val="hidden"/>
                                      </p:to>
                                    </p:set>
                                  </p:childTnLst>
                                </p:cTn>
                              </p:par>
                              <p:par>
                                <p:cTn id="113" presetID="1" presetClass="exit" presetSubtype="0" fill="hold" grpId="0" nodeType="withEffect">
                                  <p:stCondLst>
                                    <p:cond delay="0"/>
                                  </p:stCondLst>
                                  <p:childTnLst>
                                    <p:set>
                                      <p:cBhvr>
                                        <p:cTn id="114" dur="1" fill="hold">
                                          <p:stCondLst>
                                            <p:cond delay="0"/>
                                          </p:stCondLst>
                                        </p:cTn>
                                        <p:tgtEl>
                                          <p:spTgt spid="30"/>
                                        </p:tgtEl>
                                        <p:attrNameLst>
                                          <p:attrName>style.visibility</p:attrName>
                                        </p:attrNameLst>
                                      </p:cBhvr>
                                      <p:to>
                                        <p:strVal val="hidden"/>
                                      </p:to>
                                    </p:set>
                                  </p:childTnLst>
                                </p:cTn>
                              </p:par>
                              <p:par>
                                <p:cTn id="115" presetID="1" presetClass="exit" presetSubtype="0" fill="hold" grpId="0" nodeType="withEffect">
                                  <p:stCondLst>
                                    <p:cond delay="0"/>
                                  </p:stCondLst>
                                  <p:childTnLst>
                                    <p:set>
                                      <p:cBhvr>
                                        <p:cTn id="116" dur="1" fill="hold">
                                          <p:stCondLst>
                                            <p:cond delay="0"/>
                                          </p:stCondLst>
                                        </p:cTn>
                                        <p:tgtEl>
                                          <p:spTgt spid="31"/>
                                        </p:tgtEl>
                                        <p:attrNameLst>
                                          <p:attrName>style.visibility</p:attrName>
                                        </p:attrNameLst>
                                      </p:cBhvr>
                                      <p:to>
                                        <p:strVal val="hidden"/>
                                      </p:to>
                                    </p:set>
                                  </p:childTnLst>
                                </p:cTn>
                              </p:par>
                              <p:par>
                                <p:cTn id="117" presetID="1" presetClass="exit" presetSubtype="0" fill="hold" grpId="0" nodeType="withEffect">
                                  <p:stCondLst>
                                    <p:cond delay="0"/>
                                  </p:stCondLst>
                                  <p:childTnLst>
                                    <p:set>
                                      <p:cBhvr>
                                        <p:cTn id="118" dur="1" fill="hold">
                                          <p:stCondLst>
                                            <p:cond delay="0"/>
                                          </p:stCondLst>
                                        </p:cTn>
                                        <p:tgtEl>
                                          <p:spTgt spid="32"/>
                                        </p:tgtEl>
                                        <p:attrNameLst>
                                          <p:attrName>style.visibility</p:attrName>
                                        </p:attrNameLst>
                                      </p:cBhvr>
                                      <p:to>
                                        <p:strVal val="hidden"/>
                                      </p:to>
                                    </p:set>
                                  </p:childTnLst>
                                </p:cTn>
                              </p:par>
                              <p:par>
                                <p:cTn id="119" presetID="1" presetClass="exit" presetSubtype="0" fill="hold" grpId="0" nodeType="withEffect">
                                  <p:stCondLst>
                                    <p:cond delay="0"/>
                                  </p:stCondLst>
                                  <p:childTnLst>
                                    <p:set>
                                      <p:cBhvr>
                                        <p:cTn id="120" dur="1" fill="hold">
                                          <p:stCondLst>
                                            <p:cond delay="0"/>
                                          </p:stCondLst>
                                        </p:cTn>
                                        <p:tgtEl>
                                          <p:spTgt spid="33"/>
                                        </p:tgtEl>
                                        <p:attrNameLst>
                                          <p:attrName>style.visibility</p:attrName>
                                        </p:attrNameLst>
                                      </p:cBhvr>
                                      <p:to>
                                        <p:strVal val="hidden"/>
                                      </p:to>
                                    </p:set>
                                  </p:childTnLst>
                                </p:cTn>
                              </p:par>
                              <p:par>
                                <p:cTn id="121" presetID="1" presetClass="exit" presetSubtype="0" fill="hold" grpId="0" nodeType="withEffect">
                                  <p:stCondLst>
                                    <p:cond delay="0"/>
                                  </p:stCondLst>
                                  <p:childTnLst>
                                    <p:set>
                                      <p:cBhvr>
                                        <p:cTn id="122" dur="1" fill="hold">
                                          <p:stCondLst>
                                            <p:cond delay="0"/>
                                          </p:stCondLst>
                                        </p:cTn>
                                        <p:tgtEl>
                                          <p:spTgt spid="34"/>
                                        </p:tgtEl>
                                        <p:attrNameLst>
                                          <p:attrName>style.visibility</p:attrName>
                                        </p:attrNameLst>
                                      </p:cBhvr>
                                      <p:to>
                                        <p:strVal val="hidden"/>
                                      </p:to>
                                    </p:set>
                                  </p:childTnLst>
                                </p:cTn>
                              </p:par>
                              <p:par>
                                <p:cTn id="123" presetID="1" presetClass="exit" presetSubtype="0" fill="hold" grpId="0" nodeType="withEffect">
                                  <p:stCondLst>
                                    <p:cond delay="0"/>
                                  </p:stCondLst>
                                  <p:childTnLst>
                                    <p:set>
                                      <p:cBhvr>
                                        <p:cTn id="124" dur="1" fill="hold">
                                          <p:stCondLst>
                                            <p:cond delay="0"/>
                                          </p:stCondLst>
                                        </p:cTn>
                                        <p:tgtEl>
                                          <p:spTgt spid="35"/>
                                        </p:tgtEl>
                                        <p:attrNameLst>
                                          <p:attrName>style.visibility</p:attrName>
                                        </p:attrNameLst>
                                      </p:cBhvr>
                                      <p:to>
                                        <p:strVal val="hidden"/>
                                      </p:to>
                                    </p:set>
                                  </p:childTnLst>
                                </p:cTn>
                              </p:par>
                              <p:par>
                                <p:cTn id="125" presetID="1" presetClass="exit" presetSubtype="0" fill="hold" grpId="0" nodeType="withEffect">
                                  <p:stCondLst>
                                    <p:cond delay="0"/>
                                  </p:stCondLst>
                                  <p:childTnLst>
                                    <p:set>
                                      <p:cBhvr>
                                        <p:cTn id="126" dur="1" fill="hold">
                                          <p:stCondLst>
                                            <p:cond delay="0"/>
                                          </p:stCondLst>
                                        </p:cTn>
                                        <p:tgtEl>
                                          <p:spTgt spid="36"/>
                                        </p:tgtEl>
                                        <p:attrNameLst>
                                          <p:attrName>style.visibility</p:attrName>
                                        </p:attrNameLst>
                                      </p:cBhvr>
                                      <p:to>
                                        <p:strVal val="hidden"/>
                                      </p:to>
                                    </p:set>
                                  </p:childTnLst>
                                </p:cTn>
                              </p:par>
                              <p:par>
                                <p:cTn id="127" presetID="1" presetClass="exit" presetSubtype="0" fill="hold" grpId="0" nodeType="withEffect">
                                  <p:stCondLst>
                                    <p:cond delay="0"/>
                                  </p:stCondLst>
                                  <p:childTnLst>
                                    <p:set>
                                      <p:cBhvr>
                                        <p:cTn id="128" dur="1" fill="hold">
                                          <p:stCondLst>
                                            <p:cond delay="0"/>
                                          </p:stCondLst>
                                        </p:cTn>
                                        <p:tgtEl>
                                          <p:spTgt spid="37"/>
                                        </p:tgtEl>
                                        <p:attrNameLst>
                                          <p:attrName>style.visibility</p:attrName>
                                        </p:attrNameLst>
                                      </p:cBhvr>
                                      <p:to>
                                        <p:strVal val="hidden"/>
                                      </p:to>
                                    </p:set>
                                  </p:childTnLst>
                                </p:cTn>
                              </p:par>
                              <p:par>
                                <p:cTn id="129" presetID="1" presetClass="exit" presetSubtype="0" fill="hold" grpId="0" nodeType="withEffect">
                                  <p:stCondLst>
                                    <p:cond delay="0"/>
                                  </p:stCondLst>
                                  <p:childTnLst>
                                    <p:set>
                                      <p:cBhvr>
                                        <p:cTn id="130" dur="1" fill="hold">
                                          <p:stCondLst>
                                            <p:cond delay="0"/>
                                          </p:stCondLst>
                                        </p:cTn>
                                        <p:tgtEl>
                                          <p:spTgt spid="38"/>
                                        </p:tgtEl>
                                        <p:attrNameLst>
                                          <p:attrName>style.visibility</p:attrName>
                                        </p:attrNameLst>
                                      </p:cBhvr>
                                      <p:to>
                                        <p:strVal val="hidden"/>
                                      </p:to>
                                    </p:set>
                                  </p:childTnLst>
                                </p:cTn>
                              </p:par>
                              <p:par>
                                <p:cTn id="131" presetID="1" presetClass="exit" presetSubtype="0" fill="hold" grpId="0" nodeType="withEffect">
                                  <p:stCondLst>
                                    <p:cond delay="0"/>
                                  </p:stCondLst>
                                  <p:childTnLst>
                                    <p:set>
                                      <p:cBhvr>
                                        <p:cTn id="132" dur="1" fill="hold">
                                          <p:stCondLst>
                                            <p:cond delay="0"/>
                                          </p:stCondLst>
                                        </p:cTn>
                                        <p:tgtEl>
                                          <p:spTgt spid="39"/>
                                        </p:tgtEl>
                                        <p:attrNameLst>
                                          <p:attrName>style.visibility</p:attrName>
                                        </p:attrNameLst>
                                      </p:cBhvr>
                                      <p:to>
                                        <p:strVal val="hidden"/>
                                      </p:to>
                                    </p:set>
                                  </p:childTnLst>
                                </p:cTn>
                              </p:par>
                              <p:par>
                                <p:cTn id="133" presetID="1" presetClass="exit" presetSubtype="0" fill="hold" grpId="0" nodeType="withEffect">
                                  <p:stCondLst>
                                    <p:cond delay="0"/>
                                  </p:stCondLst>
                                  <p:childTnLst>
                                    <p:set>
                                      <p:cBhvr>
                                        <p:cTn id="134" dur="1" fill="hold">
                                          <p:stCondLst>
                                            <p:cond delay="0"/>
                                          </p:stCondLst>
                                        </p:cTn>
                                        <p:tgtEl>
                                          <p:spTgt spid="40"/>
                                        </p:tgtEl>
                                        <p:attrNameLst>
                                          <p:attrName>style.visibility</p:attrName>
                                        </p:attrNameLst>
                                      </p:cBhvr>
                                      <p:to>
                                        <p:strVal val="hidden"/>
                                      </p:to>
                                    </p:set>
                                  </p:childTnLst>
                                </p:cTn>
                              </p:par>
                              <p:par>
                                <p:cTn id="135" presetID="1" presetClass="exit" presetSubtype="0" fill="hold" grpId="0" nodeType="withEffect">
                                  <p:stCondLst>
                                    <p:cond delay="0"/>
                                  </p:stCondLst>
                                  <p:childTnLst>
                                    <p:set>
                                      <p:cBhvr>
                                        <p:cTn id="136" dur="1" fill="hold">
                                          <p:stCondLst>
                                            <p:cond delay="0"/>
                                          </p:stCondLst>
                                        </p:cTn>
                                        <p:tgtEl>
                                          <p:spTgt spid="41"/>
                                        </p:tgtEl>
                                        <p:attrNameLst>
                                          <p:attrName>style.visibility</p:attrName>
                                        </p:attrNameLst>
                                      </p:cBhvr>
                                      <p:to>
                                        <p:strVal val="hidden"/>
                                      </p:to>
                                    </p:set>
                                  </p:childTnLst>
                                </p:cTn>
                              </p:par>
                              <p:par>
                                <p:cTn id="137" presetID="1" presetClass="exit" presetSubtype="0" fill="hold" grpId="0" nodeType="withEffect">
                                  <p:stCondLst>
                                    <p:cond delay="0"/>
                                  </p:stCondLst>
                                  <p:childTnLst>
                                    <p:set>
                                      <p:cBhvr>
                                        <p:cTn id="138" dur="1" fill="hold">
                                          <p:stCondLst>
                                            <p:cond delay="0"/>
                                          </p:stCondLst>
                                        </p:cTn>
                                        <p:tgtEl>
                                          <p:spTgt spid="42"/>
                                        </p:tgtEl>
                                        <p:attrNameLst>
                                          <p:attrName>style.visibility</p:attrName>
                                        </p:attrNameLst>
                                      </p:cBhvr>
                                      <p:to>
                                        <p:strVal val="hidden"/>
                                      </p:to>
                                    </p:set>
                                  </p:childTnLst>
                                </p:cTn>
                              </p:par>
                              <p:par>
                                <p:cTn id="139" presetID="1" presetClass="exit" presetSubtype="0" fill="hold" grpId="0" nodeType="withEffect">
                                  <p:stCondLst>
                                    <p:cond delay="0"/>
                                  </p:stCondLst>
                                  <p:childTnLst>
                                    <p:set>
                                      <p:cBhvr>
                                        <p:cTn id="140" dur="1" fill="hold">
                                          <p:stCondLst>
                                            <p:cond delay="0"/>
                                          </p:stCondLst>
                                        </p:cTn>
                                        <p:tgtEl>
                                          <p:spTgt spid="43"/>
                                        </p:tgtEl>
                                        <p:attrNameLst>
                                          <p:attrName>style.visibility</p:attrName>
                                        </p:attrNameLst>
                                      </p:cBhvr>
                                      <p:to>
                                        <p:strVal val="hidden"/>
                                      </p:to>
                                    </p:set>
                                  </p:childTnLst>
                                </p:cTn>
                              </p:par>
                              <p:par>
                                <p:cTn id="141" presetID="1" presetClass="exit" presetSubtype="0" fill="hold" grpId="0" nodeType="withEffect">
                                  <p:stCondLst>
                                    <p:cond delay="0"/>
                                  </p:stCondLst>
                                  <p:childTnLst>
                                    <p:set>
                                      <p:cBhvr>
                                        <p:cTn id="142" dur="1" fill="hold">
                                          <p:stCondLst>
                                            <p:cond delay="0"/>
                                          </p:stCondLst>
                                        </p:cTn>
                                        <p:tgtEl>
                                          <p:spTgt spid="44"/>
                                        </p:tgtEl>
                                        <p:attrNameLst>
                                          <p:attrName>style.visibility</p:attrName>
                                        </p:attrNameLst>
                                      </p:cBhvr>
                                      <p:to>
                                        <p:strVal val="hidden"/>
                                      </p:to>
                                    </p:set>
                                  </p:childTnLst>
                                </p:cTn>
                              </p:par>
                              <p:par>
                                <p:cTn id="143" presetID="1" presetClass="exit" presetSubtype="0" fill="hold" grpId="0" nodeType="withEffect">
                                  <p:stCondLst>
                                    <p:cond delay="0"/>
                                  </p:stCondLst>
                                  <p:childTnLst>
                                    <p:set>
                                      <p:cBhvr>
                                        <p:cTn id="144" dur="1" fill="hold">
                                          <p:stCondLst>
                                            <p:cond delay="0"/>
                                          </p:stCondLst>
                                        </p:cTn>
                                        <p:tgtEl>
                                          <p:spTgt spid="45"/>
                                        </p:tgtEl>
                                        <p:attrNameLst>
                                          <p:attrName>style.visibility</p:attrName>
                                        </p:attrNameLst>
                                      </p:cBhvr>
                                      <p:to>
                                        <p:strVal val="hidden"/>
                                      </p:to>
                                    </p:set>
                                  </p:childTnLst>
                                </p:cTn>
                              </p:par>
                              <p:par>
                                <p:cTn id="145" presetID="1" presetClass="exit" presetSubtype="0" fill="hold" grpId="0" nodeType="withEffect">
                                  <p:stCondLst>
                                    <p:cond delay="0"/>
                                  </p:stCondLst>
                                  <p:childTnLst>
                                    <p:set>
                                      <p:cBhvr>
                                        <p:cTn id="146" dur="1" fill="hold">
                                          <p:stCondLst>
                                            <p:cond delay="0"/>
                                          </p:stCondLst>
                                        </p:cTn>
                                        <p:tgtEl>
                                          <p:spTgt spid="46"/>
                                        </p:tgtEl>
                                        <p:attrNameLst>
                                          <p:attrName>style.visibility</p:attrName>
                                        </p:attrNameLst>
                                      </p:cBhvr>
                                      <p:to>
                                        <p:strVal val="hidden"/>
                                      </p:to>
                                    </p:set>
                                  </p:childTnLst>
                                </p:cTn>
                              </p:par>
                              <p:par>
                                <p:cTn id="147" presetID="1" presetClass="exit" presetSubtype="0" fill="hold" grpId="0" nodeType="withEffect">
                                  <p:stCondLst>
                                    <p:cond delay="0"/>
                                  </p:stCondLst>
                                  <p:childTnLst>
                                    <p:set>
                                      <p:cBhvr>
                                        <p:cTn id="148" dur="1" fill="hold">
                                          <p:stCondLst>
                                            <p:cond delay="0"/>
                                          </p:stCondLst>
                                        </p:cTn>
                                        <p:tgtEl>
                                          <p:spTgt spid="47"/>
                                        </p:tgtEl>
                                        <p:attrNameLst>
                                          <p:attrName>style.visibility</p:attrName>
                                        </p:attrNameLst>
                                      </p:cBhvr>
                                      <p:to>
                                        <p:strVal val="hidden"/>
                                      </p:to>
                                    </p:set>
                                  </p:childTnLst>
                                </p:cTn>
                              </p:par>
                              <p:par>
                                <p:cTn id="149" presetID="1" presetClass="exit" presetSubtype="0" fill="hold" grpId="0" nodeType="withEffect">
                                  <p:stCondLst>
                                    <p:cond delay="0"/>
                                  </p:stCondLst>
                                  <p:childTnLst>
                                    <p:set>
                                      <p:cBhvr>
                                        <p:cTn id="150" dur="1" fill="hold">
                                          <p:stCondLst>
                                            <p:cond delay="0"/>
                                          </p:stCondLst>
                                        </p:cTn>
                                        <p:tgtEl>
                                          <p:spTgt spid="48"/>
                                        </p:tgtEl>
                                        <p:attrNameLst>
                                          <p:attrName>style.visibility</p:attrName>
                                        </p:attrNameLst>
                                      </p:cBhvr>
                                      <p:to>
                                        <p:strVal val="hidden"/>
                                      </p:to>
                                    </p:set>
                                  </p:childTnLst>
                                </p:cTn>
                              </p:par>
                              <p:par>
                                <p:cTn id="151" presetID="1" presetClass="exit" presetSubtype="0" fill="hold" grpId="0" nodeType="withEffect">
                                  <p:stCondLst>
                                    <p:cond delay="0"/>
                                  </p:stCondLst>
                                  <p:childTnLst>
                                    <p:set>
                                      <p:cBhvr>
                                        <p:cTn id="152" dur="1" fill="hold">
                                          <p:stCondLst>
                                            <p:cond delay="0"/>
                                          </p:stCondLst>
                                        </p:cTn>
                                        <p:tgtEl>
                                          <p:spTgt spid="49"/>
                                        </p:tgtEl>
                                        <p:attrNameLst>
                                          <p:attrName>style.visibility</p:attrName>
                                        </p:attrNameLst>
                                      </p:cBhvr>
                                      <p:to>
                                        <p:strVal val="hidden"/>
                                      </p:to>
                                    </p:set>
                                  </p:childTnLst>
                                </p:cTn>
                              </p:par>
                              <p:par>
                                <p:cTn id="153" presetID="1" presetClass="exit" presetSubtype="0" fill="hold" grpId="0" nodeType="withEffect">
                                  <p:stCondLst>
                                    <p:cond delay="0"/>
                                  </p:stCondLst>
                                  <p:childTnLst>
                                    <p:set>
                                      <p:cBhvr>
                                        <p:cTn id="154" dur="1" fill="hold">
                                          <p:stCondLst>
                                            <p:cond delay="0"/>
                                          </p:stCondLst>
                                        </p:cTn>
                                        <p:tgtEl>
                                          <p:spTgt spid="51"/>
                                        </p:tgtEl>
                                        <p:attrNameLst>
                                          <p:attrName>style.visibility</p:attrName>
                                        </p:attrNameLst>
                                      </p:cBhvr>
                                      <p:to>
                                        <p:strVal val="hidden"/>
                                      </p:to>
                                    </p:set>
                                  </p:childTnLst>
                                </p:cTn>
                              </p:par>
                              <p:par>
                                <p:cTn id="155" presetID="1" presetClass="exit" presetSubtype="0" fill="hold" grpId="0" nodeType="withEffect">
                                  <p:stCondLst>
                                    <p:cond delay="0"/>
                                  </p:stCondLst>
                                  <p:childTnLst>
                                    <p:set>
                                      <p:cBhvr>
                                        <p:cTn id="156" dur="1" fill="hold">
                                          <p:stCondLst>
                                            <p:cond delay="0"/>
                                          </p:stCondLst>
                                        </p:cTn>
                                        <p:tgtEl>
                                          <p:spTgt spid="52"/>
                                        </p:tgtEl>
                                        <p:attrNameLst>
                                          <p:attrName>style.visibility</p:attrName>
                                        </p:attrNameLst>
                                      </p:cBhvr>
                                      <p:to>
                                        <p:strVal val="hidden"/>
                                      </p:to>
                                    </p:set>
                                  </p:childTnLst>
                                </p:cTn>
                              </p:par>
                              <p:par>
                                <p:cTn id="157" presetID="1" presetClass="exit" presetSubtype="0" fill="hold" grpId="0" nodeType="withEffect">
                                  <p:stCondLst>
                                    <p:cond delay="0"/>
                                  </p:stCondLst>
                                  <p:childTnLst>
                                    <p:set>
                                      <p:cBhvr>
                                        <p:cTn id="158" dur="1" fill="hold">
                                          <p:stCondLst>
                                            <p:cond delay="0"/>
                                          </p:stCondLst>
                                        </p:cTn>
                                        <p:tgtEl>
                                          <p:spTgt spid="53"/>
                                        </p:tgtEl>
                                        <p:attrNameLst>
                                          <p:attrName>style.visibility</p:attrName>
                                        </p:attrNameLst>
                                      </p:cBhvr>
                                      <p:to>
                                        <p:strVal val="hidden"/>
                                      </p:to>
                                    </p:set>
                                  </p:childTnLst>
                                </p:cTn>
                              </p:par>
                              <p:par>
                                <p:cTn id="159" presetID="1" presetClass="exit" presetSubtype="0" fill="hold" nodeType="withEffect">
                                  <p:stCondLst>
                                    <p:cond delay="0"/>
                                  </p:stCondLst>
                                  <p:childTnLst>
                                    <p:set>
                                      <p:cBhvr>
                                        <p:cTn id="160" dur="1" fill="hold">
                                          <p:stCondLst>
                                            <p:cond delay="0"/>
                                          </p:stCondLst>
                                        </p:cTn>
                                        <p:tgtEl>
                                          <p:spTgt spid="165"/>
                                        </p:tgtEl>
                                        <p:attrNameLst>
                                          <p:attrName>style.visibility</p:attrName>
                                        </p:attrNameLst>
                                      </p:cBhvr>
                                      <p:to>
                                        <p:strVal val="hidden"/>
                                      </p:to>
                                    </p:set>
                                  </p:childTnLst>
                                </p:cTn>
                              </p:par>
                              <p:par>
                                <p:cTn id="161" presetID="1" presetClass="exit" presetSubtype="0" fill="hold" nodeType="withEffect">
                                  <p:stCondLst>
                                    <p:cond delay="0"/>
                                  </p:stCondLst>
                                  <p:childTnLst>
                                    <p:set>
                                      <p:cBhvr>
                                        <p:cTn id="162" dur="1" fill="hold">
                                          <p:stCondLst>
                                            <p:cond delay="0"/>
                                          </p:stCondLst>
                                        </p:cTn>
                                        <p:tgtEl>
                                          <p:spTgt spid="105"/>
                                        </p:tgtEl>
                                        <p:attrNameLst>
                                          <p:attrName>style.visibility</p:attrName>
                                        </p:attrNameLst>
                                      </p:cBhvr>
                                      <p:to>
                                        <p:strVal val="hidden"/>
                                      </p:to>
                                    </p:set>
                                  </p:childTnLst>
                                </p:cTn>
                              </p:par>
                              <p:par>
                                <p:cTn id="163" presetID="1" presetClass="exit" presetSubtype="0" fill="hold" nodeType="withEffect">
                                  <p:stCondLst>
                                    <p:cond delay="0"/>
                                  </p:stCondLst>
                                  <p:childTnLst>
                                    <p:set>
                                      <p:cBhvr>
                                        <p:cTn id="164" dur="1" fill="hold">
                                          <p:stCondLst>
                                            <p:cond delay="0"/>
                                          </p:stCondLst>
                                        </p:cTn>
                                        <p:tgtEl>
                                          <p:spTgt spid="78"/>
                                        </p:tgtEl>
                                        <p:attrNameLst>
                                          <p:attrName>style.visibility</p:attrName>
                                        </p:attrNameLst>
                                      </p:cBhvr>
                                      <p:to>
                                        <p:strVal val="hidden"/>
                                      </p:to>
                                    </p:set>
                                  </p:childTnLst>
                                </p:cTn>
                              </p:par>
                              <p:par>
                                <p:cTn id="165" presetID="1" presetClass="exit" presetSubtype="0" fill="hold" nodeType="withEffect">
                                  <p:stCondLst>
                                    <p:cond delay="0"/>
                                  </p:stCondLst>
                                  <p:childTnLst>
                                    <p:set>
                                      <p:cBhvr>
                                        <p:cTn id="166" dur="1" fill="hold">
                                          <p:stCondLst>
                                            <p:cond delay="0"/>
                                          </p:stCondLst>
                                        </p:cTn>
                                        <p:tgtEl>
                                          <p:spTgt spid="85"/>
                                        </p:tgtEl>
                                        <p:attrNameLst>
                                          <p:attrName>style.visibility</p:attrName>
                                        </p:attrNameLst>
                                      </p:cBhvr>
                                      <p:to>
                                        <p:strVal val="hidden"/>
                                      </p:to>
                                    </p:set>
                                  </p:childTnLst>
                                </p:cTn>
                              </p:par>
                              <p:par>
                                <p:cTn id="167" presetID="1" presetClass="exit" presetSubtype="0" fill="hold" grpId="0" nodeType="withEffect">
                                  <p:stCondLst>
                                    <p:cond delay="0"/>
                                  </p:stCondLst>
                                  <p:childTnLst>
                                    <p:set>
                                      <p:cBhvr>
                                        <p:cTn id="168" dur="1" fill="hold">
                                          <p:stCondLst>
                                            <p:cond delay="0"/>
                                          </p:stCondLst>
                                        </p:cTn>
                                        <p:tgtEl>
                                          <p:spTgt spid="149"/>
                                        </p:tgtEl>
                                        <p:attrNameLst>
                                          <p:attrName>style.visibility</p:attrName>
                                        </p:attrNameLst>
                                      </p:cBhvr>
                                      <p:to>
                                        <p:strVal val="hidden"/>
                                      </p:to>
                                    </p:set>
                                  </p:childTnLst>
                                </p:cTn>
                              </p:par>
                              <p:par>
                                <p:cTn id="169" presetID="1" presetClass="exit" presetSubtype="0" fill="hold" grpId="0" nodeType="withEffect">
                                  <p:stCondLst>
                                    <p:cond delay="0"/>
                                  </p:stCondLst>
                                  <p:childTnLst>
                                    <p:set>
                                      <p:cBhvr>
                                        <p:cTn id="170" dur="1" fill="hold">
                                          <p:stCondLst>
                                            <p:cond delay="0"/>
                                          </p:stCondLst>
                                        </p:cTn>
                                        <p:tgtEl>
                                          <p:spTgt spid="128"/>
                                        </p:tgtEl>
                                        <p:attrNameLst>
                                          <p:attrName>style.visibility</p:attrName>
                                        </p:attrNameLst>
                                      </p:cBhvr>
                                      <p:to>
                                        <p:strVal val="hidden"/>
                                      </p:to>
                                    </p:set>
                                  </p:childTnLst>
                                </p:cTn>
                              </p:par>
                              <p:par>
                                <p:cTn id="171" presetID="1" presetClass="exit" presetSubtype="0" fill="hold" grpId="0" nodeType="withEffect">
                                  <p:stCondLst>
                                    <p:cond delay="0"/>
                                  </p:stCondLst>
                                  <p:childTnLst>
                                    <p:set>
                                      <p:cBhvr>
                                        <p:cTn id="172" dur="1" fill="hold">
                                          <p:stCondLst>
                                            <p:cond delay="0"/>
                                          </p:stCondLst>
                                        </p:cTn>
                                        <p:tgtEl>
                                          <p:spTgt spid="224"/>
                                        </p:tgtEl>
                                        <p:attrNameLst>
                                          <p:attrName>style.visibility</p:attrName>
                                        </p:attrNameLst>
                                      </p:cBhvr>
                                      <p:to>
                                        <p:strVal val="hidden"/>
                                      </p:to>
                                    </p:set>
                                  </p:childTnLst>
                                </p:cTn>
                              </p:par>
                              <p:par>
                                <p:cTn id="173" presetID="1" presetClass="exit" presetSubtype="0" fill="hold" grpId="0" nodeType="withEffect">
                                  <p:stCondLst>
                                    <p:cond delay="0"/>
                                  </p:stCondLst>
                                  <p:childTnLst>
                                    <p:set>
                                      <p:cBhvr>
                                        <p:cTn id="174" dur="1" fill="hold">
                                          <p:stCondLst>
                                            <p:cond delay="0"/>
                                          </p:stCondLst>
                                        </p:cTn>
                                        <p:tgtEl>
                                          <p:spTgt spid="60"/>
                                        </p:tgtEl>
                                        <p:attrNameLst>
                                          <p:attrName>style.visibility</p:attrName>
                                        </p:attrNameLst>
                                      </p:cBhvr>
                                      <p:to>
                                        <p:strVal val="hidden"/>
                                      </p:to>
                                    </p:set>
                                  </p:childTnLst>
                                </p:cTn>
                              </p:par>
                            </p:childTnLst>
                          </p:cTn>
                        </p:par>
                        <p:par>
                          <p:cTn id="175" fill="hold">
                            <p:stCondLst>
                              <p:cond delay="0"/>
                            </p:stCondLst>
                            <p:childTnLst>
                              <p:par>
                                <p:cTn id="176" presetID="42" presetClass="path" presetSubtype="0" accel="50000" decel="50000" fill="hold" nodeType="afterEffect">
                                  <p:stCondLst>
                                    <p:cond delay="0"/>
                                  </p:stCondLst>
                                  <p:childTnLst>
                                    <p:animMotion origin="layout" path="M -3.05556E-6 1.11111E-6 L -0.41944 0.00123 " pathEditMode="relative" rAng="0" ptsTypes="AA">
                                      <p:cBhvr>
                                        <p:cTn id="177" dur="2000" fill="hold"/>
                                        <p:tgtEl>
                                          <p:spTgt spid="61"/>
                                        </p:tgtEl>
                                        <p:attrNameLst>
                                          <p:attrName>ppt_x</p:attrName>
                                          <p:attrName>ppt_y</p:attrName>
                                        </p:attrNameLst>
                                      </p:cBhvr>
                                      <p:rCtr x="-20972" y="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8" grpId="0"/>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p:bldP spid="51" grpId="0"/>
      <p:bldP spid="52" grpId="0"/>
      <p:bldP spid="53" grpId="0"/>
      <p:bldP spid="60" grpId="0" animBg="1"/>
      <p:bldP spid="149" grpId="0" animBg="1"/>
      <p:bldP spid="128" grpId="0" animBg="1"/>
      <p:bldP spid="224" grpId="0"/>
      <p:bldP spid="460" grpId="0" animBg="1"/>
      <p:bldP spid="461" grpId="0"/>
      <p:bldP spid="462" grpId="0" animBg="1"/>
      <p:bldP spid="463" grpId="0" animBg="1"/>
      <p:bldP spid="464" grpId="0" animBg="1"/>
      <p:bldP spid="465" grpId="0" animBg="1"/>
      <p:bldP spid="466" grpId="0" animBg="1"/>
      <p:bldP spid="467" grpId="0" animBg="1"/>
      <p:bldP spid="468" grpId="0"/>
      <p:bldP spid="469" grpId="0"/>
      <p:bldP spid="470" grpId="0"/>
      <p:bldP spid="471" grpId="0"/>
      <p:bldP spid="472" grpId="0" animBg="1"/>
      <p:bldP spid="473" grpId="0" animBg="1"/>
      <p:bldP spid="474" grpId="0" animBg="1"/>
      <p:bldP spid="475" grpId="0" animBg="1"/>
      <p:bldP spid="476" grpId="0" animBg="1"/>
      <p:bldP spid="477" grpId="0" animBg="1"/>
      <p:bldP spid="478" grpId="0" animBg="1"/>
      <p:bldP spid="479" grpId="0" animBg="1"/>
      <p:bldP spid="480" grpId="0" animBg="1"/>
      <p:bldP spid="481" grpId="0" animBg="1"/>
      <p:bldP spid="482" grpId="0" animBg="1"/>
      <p:bldP spid="483" grpId="0" animBg="1"/>
      <p:bldP spid="484" grpId="0" animBg="1"/>
      <p:bldP spid="485" grpId="0" animBg="1"/>
      <p:bldP spid="486" grpId="0" animBg="1"/>
      <p:bldP spid="496" grpId="0"/>
      <p:bldP spid="54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B9F864-DB79-4370-89B3-D06519997CA2}"/>
              </a:ext>
            </a:extLst>
          </p:cNvPr>
          <p:cNvSpPr txBox="1"/>
          <p:nvPr/>
        </p:nvSpPr>
        <p:spPr>
          <a:xfrm>
            <a:off x="5743350" y="1221936"/>
            <a:ext cx="2834641" cy="367477"/>
          </a:xfrm>
          <a:prstGeom prst="rect">
            <a:avLst/>
          </a:prstGeom>
          <a:noFill/>
        </p:spPr>
        <p:txBody>
          <a:bodyPr wrap="square" rtlCol="0">
            <a:spAutoFit/>
          </a:bodyPr>
          <a:lstStyle/>
          <a:p>
            <a:pPr defTabSz="914314"/>
            <a:r>
              <a:rPr lang="en-US" sz="1800" dirty="0">
                <a:solidFill>
                  <a:prstClr val="black"/>
                </a:solidFill>
                <a:latin typeface="Calibri" panose="020F0502020204030204"/>
              </a:rPr>
              <a:t>Compute</a:t>
            </a:r>
          </a:p>
        </p:txBody>
      </p:sp>
      <p:sp>
        <p:nvSpPr>
          <p:cNvPr id="65" name="TextBox 64">
            <a:extLst>
              <a:ext uri="{FF2B5EF4-FFF2-40B4-BE49-F238E27FC236}">
                <a16:creationId xmlns:a16="http://schemas.microsoft.com/office/drawing/2014/main" id="{E5E61217-255F-4002-8255-F6B8FC79B44F}"/>
              </a:ext>
            </a:extLst>
          </p:cNvPr>
          <p:cNvSpPr txBox="1"/>
          <p:nvPr/>
        </p:nvSpPr>
        <p:spPr>
          <a:xfrm>
            <a:off x="5737211" y="3395781"/>
            <a:ext cx="2834641" cy="644437"/>
          </a:xfrm>
          <a:prstGeom prst="rect">
            <a:avLst/>
          </a:prstGeom>
          <a:noFill/>
        </p:spPr>
        <p:txBody>
          <a:bodyPr wrap="square" rtlCol="0">
            <a:spAutoFit/>
          </a:bodyPr>
          <a:lstStyle/>
          <a:p>
            <a:pPr defTabSz="914314"/>
            <a:r>
              <a:rPr lang="en-US" sz="1800" dirty="0">
                <a:solidFill>
                  <a:prstClr val="black"/>
                </a:solidFill>
                <a:latin typeface="Calibri" panose="020F0502020204030204"/>
              </a:rPr>
              <a:t>Page </a:t>
            </a:r>
          </a:p>
          <a:p>
            <a:pPr defTabSz="914314"/>
            <a:r>
              <a:rPr lang="en-US" sz="1800" dirty="0">
                <a:solidFill>
                  <a:prstClr val="black"/>
                </a:solidFill>
                <a:latin typeface="Calibri" panose="020F0502020204030204"/>
              </a:rPr>
              <a:t>Servers</a:t>
            </a:r>
          </a:p>
        </p:txBody>
      </p:sp>
      <p:sp>
        <p:nvSpPr>
          <p:cNvPr id="66" name="TextBox 65">
            <a:extLst>
              <a:ext uri="{FF2B5EF4-FFF2-40B4-BE49-F238E27FC236}">
                <a16:creationId xmlns:a16="http://schemas.microsoft.com/office/drawing/2014/main" id="{4B0BE1D2-0E17-42BC-BA1D-C81AF8E71109}"/>
              </a:ext>
            </a:extLst>
          </p:cNvPr>
          <p:cNvSpPr txBox="1"/>
          <p:nvPr/>
        </p:nvSpPr>
        <p:spPr>
          <a:xfrm>
            <a:off x="5697007" y="5707761"/>
            <a:ext cx="2834641" cy="921397"/>
          </a:xfrm>
          <a:prstGeom prst="rect">
            <a:avLst/>
          </a:prstGeom>
          <a:noFill/>
        </p:spPr>
        <p:txBody>
          <a:bodyPr wrap="square" rtlCol="0">
            <a:spAutoFit/>
          </a:bodyPr>
          <a:lstStyle/>
          <a:p>
            <a:pPr defTabSz="914314"/>
            <a:r>
              <a:rPr lang="en-US" sz="1800">
                <a:solidFill>
                  <a:prstClr val="black"/>
                </a:solidFill>
                <a:latin typeface="Calibri" panose="020F0502020204030204"/>
              </a:rPr>
              <a:t>Remote </a:t>
            </a:r>
          </a:p>
          <a:p>
            <a:pPr defTabSz="914314"/>
            <a:r>
              <a:rPr lang="en-US" sz="1800">
                <a:solidFill>
                  <a:prstClr val="black"/>
                </a:solidFill>
                <a:latin typeface="Calibri" panose="020F0502020204030204"/>
              </a:rPr>
              <a:t>Data </a:t>
            </a:r>
          </a:p>
          <a:p>
            <a:pPr defTabSz="914314"/>
            <a:r>
              <a:rPr lang="en-US" sz="1800">
                <a:solidFill>
                  <a:prstClr val="black"/>
                </a:solidFill>
                <a:latin typeface="Calibri" panose="020F0502020204030204"/>
              </a:rPr>
              <a:t>Storage</a:t>
            </a:r>
          </a:p>
        </p:txBody>
      </p:sp>
      <p:sp>
        <p:nvSpPr>
          <p:cNvPr id="8" name="people_12" title="Icon of three people">
            <a:extLst>
              <a:ext uri="{FF2B5EF4-FFF2-40B4-BE49-F238E27FC236}">
                <a16:creationId xmlns:a16="http://schemas.microsoft.com/office/drawing/2014/main" id="{2BAD5AB7-8622-4883-94BA-0AEFEBF18B0D}"/>
              </a:ext>
            </a:extLst>
          </p:cNvPr>
          <p:cNvSpPr>
            <a:spLocks noChangeAspect="1" noEditPoints="1"/>
          </p:cNvSpPr>
          <p:nvPr/>
        </p:nvSpPr>
        <p:spPr bwMode="auto">
          <a:xfrm>
            <a:off x="7486270" y="89381"/>
            <a:ext cx="560004" cy="477783"/>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434343"/>
              </a:solidFill>
              <a:effectLst/>
              <a:uLnTx/>
              <a:uFillTx/>
              <a:latin typeface="Segoe UI"/>
              <a:ea typeface="+mn-ea"/>
              <a:cs typeface="+mn-cs"/>
            </a:endParaRPr>
          </a:p>
        </p:txBody>
      </p:sp>
      <p:sp>
        <p:nvSpPr>
          <p:cNvPr id="9" name="Database_EFC7" title="Icon of a cylinder">
            <a:extLst>
              <a:ext uri="{FF2B5EF4-FFF2-40B4-BE49-F238E27FC236}">
                <a16:creationId xmlns:a16="http://schemas.microsoft.com/office/drawing/2014/main" id="{599975F1-D107-48C7-81FC-C87996A52A0E}"/>
              </a:ext>
            </a:extLst>
          </p:cNvPr>
          <p:cNvSpPr>
            <a:spLocks noChangeAspect="1" noEditPoints="1"/>
          </p:cNvSpPr>
          <p:nvPr/>
        </p:nvSpPr>
        <p:spPr bwMode="auto">
          <a:xfrm>
            <a:off x="6931510" y="1088843"/>
            <a:ext cx="413516" cy="53750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8316D0E9-E44A-4E69-92FB-ED4146307B25}"/>
              </a:ext>
            </a:extLst>
          </p:cNvPr>
          <p:cNvSpPr txBox="1"/>
          <p:nvPr/>
        </p:nvSpPr>
        <p:spPr>
          <a:xfrm>
            <a:off x="7014968" y="1259066"/>
            <a:ext cx="246595" cy="307648"/>
          </a:xfrm>
          <a:prstGeom prst="rect">
            <a:avLst/>
          </a:prstGeom>
          <a:noFill/>
        </p:spPr>
        <p:txBody>
          <a:bodyPr wrap="square" rtlCol="0">
            <a:spAutoFit/>
          </a:bodyPr>
          <a:lstStyle/>
          <a:p>
            <a:pPr marL="0" marR="0" lvl="0" indent="0" algn="ctr" defTabSz="913704" rtl="0" eaLnBrk="1" fontAlgn="auto" latinLnBrk="0" hangingPunct="1">
              <a:lnSpc>
                <a:spcPct val="100000"/>
              </a:lnSpc>
              <a:spcBef>
                <a:spcPts val="0"/>
              </a:spcBef>
              <a:spcAft>
                <a:spcPts val="0"/>
              </a:spcAft>
              <a:buClrTx/>
              <a:buSzTx/>
              <a:buFontTx/>
              <a:buNone/>
              <a:tabLst/>
              <a:defRPr/>
            </a:pPr>
            <a:r>
              <a:rPr kumimoji="0" lang="en-US" sz="1399"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P</a:t>
            </a:r>
          </a:p>
        </p:txBody>
      </p:sp>
      <p:sp>
        <p:nvSpPr>
          <p:cNvPr id="11" name="Database_EFC7" title="Icon of a cylinder">
            <a:extLst>
              <a:ext uri="{FF2B5EF4-FFF2-40B4-BE49-F238E27FC236}">
                <a16:creationId xmlns:a16="http://schemas.microsoft.com/office/drawing/2014/main" id="{D526A3F5-00C2-4DDE-BB1D-69E85F1FEA14}"/>
              </a:ext>
            </a:extLst>
          </p:cNvPr>
          <p:cNvSpPr>
            <a:spLocks noChangeAspect="1" noEditPoints="1"/>
          </p:cNvSpPr>
          <p:nvPr/>
        </p:nvSpPr>
        <p:spPr bwMode="auto">
          <a:xfrm>
            <a:off x="8068188" y="1089467"/>
            <a:ext cx="413516" cy="53750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B73AF4E8-0691-4AD0-AF0B-29EC0D809222}"/>
              </a:ext>
            </a:extLst>
          </p:cNvPr>
          <p:cNvSpPr txBox="1"/>
          <p:nvPr/>
        </p:nvSpPr>
        <p:spPr>
          <a:xfrm>
            <a:off x="8151647" y="1259690"/>
            <a:ext cx="246595" cy="307648"/>
          </a:xfrm>
          <a:prstGeom prst="rect">
            <a:avLst/>
          </a:prstGeom>
          <a:noFill/>
        </p:spPr>
        <p:txBody>
          <a:bodyPr wrap="square" rtlCol="0">
            <a:spAutoFit/>
          </a:bodyPr>
          <a:lstStyle/>
          <a:p>
            <a:pPr marL="0" marR="0" lvl="0" indent="0" algn="ctr" defTabSz="913704" rtl="0" eaLnBrk="1" fontAlgn="auto" latinLnBrk="0" hangingPunct="1">
              <a:lnSpc>
                <a:spcPct val="100000"/>
              </a:lnSpc>
              <a:spcBef>
                <a:spcPts val="0"/>
              </a:spcBef>
              <a:spcAft>
                <a:spcPts val="0"/>
              </a:spcAft>
              <a:buClrTx/>
              <a:buSzTx/>
              <a:buFontTx/>
              <a:buNone/>
              <a:tabLst/>
              <a:defRPr/>
            </a:pPr>
            <a:r>
              <a:rPr kumimoji="0" lang="en-US" sz="1399"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S</a:t>
            </a:r>
          </a:p>
        </p:txBody>
      </p:sp>
      <p:sp>
        <p:nvSpPr>
          <p:cNvPr id="13" name="Database_EFC7" title="Icon of a cylinder">
            <a:extLst>
              <a:ext uri="{FF2B5EF4-FFF2-40B4-BE49-F238E27FC236}">
                <a16:creationId xmlns:a16="http://schemas.microsoft.com/office/drawing/2014/main" id="{A4BB0E8D-E9BA-4369-A284-1B7FBC5C40E7}"/>
              </a:ext>
            </a:extLst>
          </p:cNvPr>
          <p:cNvSpPr>
            <a:spLocks noChangeAspect="1" noEditPoints="1"/>
          </p:cNvSpPr>
          <p:nvPr/>
        </p:nvSpPr>
        <p:spPr bwMode="auto">
          <a:xfrm>
            <a:off x="8653548" y="1089467"/>
            <a:ext cx="413516" cy="53750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8A692D67-753E-48EC-9AF0-7AC93AAD068F}"/>
              </a:ext>
            </a:extLst>
          </p:cNvPr>
          <p:cNvSpPr txBox="1"/>
          <p:nvPr/>
        </p:nvSpPr>
        <p:spPr>
          <a:xfrm>
            <a:off x="8737006" y="1259690"/>
            <a:ext cx="246595" cy="307648"/>
          </a:xfrm>
          <a:prstGeom prst="rect">
            <a:avLst/>
          </a:prstGeom>
          <a:noFill/>
        </p:spPr>
        <p:txBody>
          <a:bodyPr wrap="square" rtlCol="0">
            <a:spAutoFit/>
          </a:bodyPr>
          <a:lstStyle/>
          <a:p>
            <a:pPr marL="0" marR="0" lvl="0" indent="0" algn="ctr" defTabSz="913704" rtl="0" eaLnBrk="1" fontAlgn="auto" latinLnBrk="0" hangingPunct="1">
              <a:lnSpc>
                <a:spcPct val="100000"/>
              </a:lnSpc>
              <a:spcBef>
                <a:spcPts val="0"/>
              </a:spcBef>
              <a:spcAft>
                <a:spcPts val="0"/>
              </a:spcAft>
              <a:buClrTx/>
              <a:buSzTx/>
              <a:buFontTx/>
              <a:buNone/>
              <a:tabLst/>
              <a:defRPr/>
            </a:pPr>
            <a:r>
              <a:rPr kumimoji="0" lang="en-US" sz="1399"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S</a:t>
            </a:r>
          </a:p>
        </p:txBody>
      </p:sp>
      <p:sp>
        <p:nvSpPr>
          <p:cNvPr id="15" name="Database_EFC7" title="Icon of a cylinder">
            <a:extLst>
              <a:ext uri="{FF2B5EF4-FFF2-40B4-BE49-F238E27FC236}">
                <a16:creationId xmlns:a16="http://schemas.microsoft.com/office/drawing/2014/main" id="{22FEEFCD-A35F-4CEB-9992-8AAC9EC3B138}"/>
              </a:ext>
            </a:extLst>
          </p:cNvPr>
          <p:cNvSpPr>
            <a:spLocks noChangeAspect="1" noEditPoints="1"/>
          </p:cNvSpPr>
          <p:nvPr/>
        </p:nvSpPr>
        <p:spPr bwMode="auto">
          <a:xfrm>
            <a:off x="9238908" y="1089467"/>
            <a:ext cx="413516" cy="53750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BFBF2662-3F06-483C-A4EF-99750AAA836C}"/>
              </a:ext>
            </a:extLst>
          </p:cNvPr>
          <p:cNvSpPr txBox="1"/>
          <p:nvPr/>
        </p:nvSpPr>
        <p:spPr>
          <a:xfrm>
            <a:off x="9322366" y="1259690"/>
            <a:ext cx="246595" cy="307648"/>
          </a:xfrm>
          <a:prstGeom prst="rect">
            <a:avLst/>
          </a:prstGeom>
          <a:noFill/>
        </p:spPr>
        <p:txBody>
          <a:bodyPr wrap="square" rtlCol="0">
            <a:spAutoFit/>
          </a:bodyPr>
          <a:lstStyle/>
          <a:p>
            <a:pPr marL="0" marR="0" lvl="0" indent="0" algn="ctr" defTabSz="913704" rtl="0" eaLnBrk="1" fontAlgn="auto" latinLnBrk="0" hangingPunct="1">
              <a:lnSpc>
                <a:spcPct val="100000"/>
              </a:lnSpc>
              <a:spcBef>
                <a:spcPts val="0"/>
              </a:spcBef>
              <a:spcAft>
                <a:spcPts val="0"/>
              </a:spcAft>
              <a:buClrTx/>
              <a:buSzTx/>
              <a:buFontTx/>
              <a:buNone/>
              <a:tabLst/>
              <a:defRPr/>
            </a:pPr>
            <a:r>
              <a:rPr kumimoji="0" lang="en-US" sz="1399"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S</a:t>
            </a:r>
          </a:p>
        </p:txBody>
      </p:sp>
      <p:sp>
        <p:nvSpPr>
          <p:cNvPr id="17" name="Browser" title="Icon of a browser window">
            <a:extLst>
              <a:ext uri="{FF2B5EF4-FFF2-40B4-BE49-F238E27FC236}">
                <a16:creationId xmlns:a16="http://schemas.microsoft.com/office/drawing/2014/main" id="{0BD8CFF0-839F-42B9-9301-66D8617636BD}"/>
              </a:ext>
            </a:extLst>
          </p:cNvPr>
          <p:cNvSpPr>
            <a:spLocks noChangeAspect="1" noEditPoints="1"/>
          </p:cNvSpPr>
          <p:nvPr/>
        </p:nvSpPr>
        <p:spPr bwMode="auto">
          <a:xfrm>
            <a:off x="11090598" y="2147026"/>
            <a:ext cx="623597" cy="499075"/>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000000"/>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8198F2A6-AA1B-4611-9762-882CDAB41A22}"/>
              </a:ext>
            </a:extLst>
          </p:cNvPr>
          <p:cNvSpPr txBox="1"/>
          <p:nvPr/>
        </p:nvSpPr>
        <p:spPr>
          <a:xfrm>
            <a:off x="11087105" y="2251726"/>
            <a:ext cx="617958" cy="409903"/>
          </a:xfrm>
          <a:prstGeom prst="rect">
            <a:avLst/>
          </a:prstGeom>
          <a:noFill/>
        </p:spPr>
        <p:txBody>
          <a:bodyPr wrap="none" lIns="121841" tIns="60920" rIns="121841" bIns="60920" rtlCol="0">
            <a:spAutoFit/>
          </a:bodyPr>
          <a:lstStyle/>
          <a:p>
            <a:pPr marL="0" marR="0" lvl="0" indent="0" algn="ctr"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dirty="0">
                <a:ln>
                  <a:noFill/>
                </a:ln>
                <a:solidFill>
                  <a:srgbClr val="000000"/>
                </a:solidFill>
                <a:effectLst/>
                <a:uLnTx/>
                <a:uFillTx/>
                <a:latin typeface="Segoe UI"/>
                <a:ea typeface="+mn-ea"/>
                <a:cs typeface="+mn-cs"/>
              </a:rPr>
              <a:t>Log</a:t>
            </a:r>
          </a:p>
          <a:p>
            <a:pPr marL="0" marR="0" lvl="0" indent="0" algn="ctr"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dirty="0">
                <a:ln>
                  <a:noFill/>
                </a:ln>
                <a:solidFill>
                  <a:srgbClr val="000000"/>
                </a:solidFill>
                <a:effectLst/>
                <a:uLnTx/>
                <a:uFillTx/>
                <a:latin typeface="Segoe UI"/>
                <a:ea typeface="+mn-ea"/>
                <a:cs typeface="+mn-cs"/>
              </a:rPr>
              <a:t>Service</a:t>
            </a:r>
          </a:p>
        </p:txBody>
      </p:sp>
      <p:sp>
        <p:nvSpPr>
          <p:cNvPr id="19" name="Rectangle: Rounded Corners 18">
            <a:extLst>
              <a:ext uri="{FF2B5EF4-FFF2-40B4-BE49-F238E27FC236}">
                <a16:creationId xmlns:a16="http://schemas.microsoft.com/office/drawing/2014/main" id="{84721676-FEF2-4166-9D4F-9E88C59E42E1}"/>
              </a:ext>
            </a:extLst>
          </p:cNvPr>
          <p:cNvSpPr/>
          <p:nvPr/>
        </p:nvSpPr>
        <p:spPr bwMode="auto">
          <a:xfrm>
            <a:off x="6824541" y="5624605"/>
            <a:ext cx="5119367" cy="1076735"/>
          </a:xfrm>
          <a:prstGeom prst="roundRect">
            <a:avLst/>
          </a:prstGeom>
          <a:noFill/>
          <a:ln w="9525">
            <a:solidFill>
              <a:schemeClr val="accent1"/>
            </a:solidFill>
            <a:prstDash val="dash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20" name="Picture 2" descr="See the source image">
            <a:extLst>
              <a:ext uri="{FF2B5EF4-FFF2-40B4-BE49-F238E27FC236}">
                <a16:creationId xmlns:a16="http://schemas.microsoft.com/office/drawing/2014/main" id="{D889B3C7-46E8-4B9F-BEE4-7106DDAD477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0037" y="5745695"/>
            <a:ext cx="450799" cy="450799"/>
          </a:xfrm>
          <a:prstGeom prst="rect">
            <a:avLst/>
          </a:prstGeom>
          <a:noFill/>
        </p:spPr>
      </p:pic>
      <p:pic>
        <p:nvPicPr>
          <p:cNvPr id="21" name="Picture 2" descr="See the source image">
            <a:extLst>
              <a:ext uri="{FF2B5EF4-FFF2-40B4-BE49-F238E27FC236}">
                <a16:creationId xmlns:a16="http://schemas.microsoft.com/office/drawing/2014/main" id="{654681CB-AA53-427B-AEF8-013C0DB122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27800" y="5745695"/>
            <a:ext cx="450799" cy="450799"/>
          </a:xfrm>
          <a:prstGeom prst="rect">
            <a:avLst/>
          </a:prstGeom>
          <a:noFill/>
        </p:spPr>
      </p:pic>
      <p:pic>
        <p:nvPicPr>
          <p:cNvPr id="22" name="Picture 2" descr="See the source image">
            <a:extLst>
              <a:ext uri="{FF2B5EF4-FFF2-40B4-BE49-F238E27FC236}">
                <a16:creationId xmlns:a16="http://schemas.microsoft.com/office/drawing/2014/main" id="{7096163A-1F3C-4C1C-923C-454915AC88E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59673" y="5745695"/>
            <a:ext cx="450799" cy="450799"/>
          </a:xfrm>
          <a:prstGeom prst="rect">
            <a:avLst/>
          </a:prstGeom>
          <a:noFill/>
        </p:spPr>
      </p:pic>
      <p:pic>
        <p:nvPicPr>
          <p:cNvPr id="23" name="Picture 2" descr="See the source image">
            <a:extLst>
              <a:ext uri="{FF2B5EF4-FFF2-40B4-BE49-F238E27FC236}">
                <a16:creationId xmlns:a16="http://schemas.microsoft.com/office/drawing/2014/main" id="{BECF1E76-487B-4960-83C7-78F61009593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31981" y="5745695"/>
            <a:ext cx="450799" cy="450799"/>
          </a:xfrm>
          <a:prstGeom prst="rect">
            <a:avLst/>
          </a:prstGeom>
          <a:noFill/>
        </p:spPr>
      </p:pic>
      <p:pic>
        <p:nvPicPr>
          <p:cNvPr id="24" name="Picture 2" descr="See the source image">
            <a:extLst>
              <a:ext uri="{FF2B5EF4-FFF2-40B4-BE49-F238E27FC236}">
                <a16:creationId xmlns:a16="http://schemas.microsoft.com/office/drawing/2014/main" id="{27B78F26-7EE7-4FEC-A95F-07F561C202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19425" y="5745695"/>
            <a:ext cx="450799" cy="450799"/>
          </a:xfrm>
          <a:prstGeom prst="rect">
            <a:avLst/>
          </a:prstGeom>
          <a:noFill/>
        </p:spPr>
      </p:pic>
      <p:grpSp>
        <p:nvGrpSpPr>
          <p:cNvPr id="25" name="Group 24">
            <a:extLst>
              <a:ext uri="{FF2B5EF4-FFF2-40B4-BE49-F238E27FC236}">
                <a16:creationId xmlns:a16="http://schemas.microsoft.com/office/drawing/2014/main" id="{83994671-771B-4492-9358-3C937E4E6092}"/>
              </a:ext>
            </a:extLst>
          </p:cNvPr>
          <p:cNvGrpSpPr/>
          <p:nvPr/>
        </p:nvGrpSpPr>
        <p:grpSpPr>
          <a:xfrm>
            <a:off x="11036734" y="2714509"/>
            <a:ext cx="741200" cy="168300"/>
            <a:chOff x="5046344" y="2032757"/>
            <a:chExt cx="555900" cy="126225"/>
          </a:xfrm>
        </p:grpSpPr>
        <p:grpSp>
          <p:nvGrpSpPr>
            <p:cNvPr id="26" name="Group 25">
              <a:extLst>
                <a:ext uri="{FF2B5EF4-FFF2-40B4-BE49-F238E27FC236}">
                  <a16:creationId xmlns:a16="http://schemas.microsoft.com/office/drawing/2014/main" id="{70125C56-2E80-411F-843E-0BF2A0ED6755}"/>
                </a:ext>
              </a:extLst>
            </p:cNvPr>
            <p:cNvGrpSpPr/>
            <p:nvPr/>
          </p:nvGrpSpPr>
          <p:grpSpPr>
            <a:xfrm>
              <a:off x="5046345" y="2032757"/>
              <a:ext cx="555899" cy="125484"/>
              <a:chOff x="1580764" y="3504244"/>
              <a:chExt cx="908411" cy="237046"/>
            </a:xfrm>
          </p:grpSpPr>
          <p:sp>
            <p:nvSpPr>
              <p:cNvPr id="30" name="Rectangle 29">
                <a:extLst>
                  <a:ext uri="{FF2B5EF4-FFF2-40B4-BE49-F238E27FC236}">
                    <a16:creationId xmlns:a16="http://schemas.microsoft.com/office/drawing/2014/main" id="{C3DFC2A2-C42A-4DEC-8F85-F30FB09F89A5}"/>
                  </a:ext>
                </a:extLst>
              </p:cNvPr>
              <p:cNvSpPr/>
              <p:nvPr/>
            </p:nvSpPr>
            <p:spPr>
              <a:xfrm>
                <a:off x="1580764" y="3504244"/>
                <a:ext cx="908411" cy="237046"/>
              </a:xfrm>
              <a:prstGeom prst="rect">
                <a:avLst/>
              </a:prstGeom>
              <a:solidFill>
                <a:srgbClr val="92D050">
                  <a:alpha val="66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31" name="page" title="Icon of a rectangle with a dotted line in the middle, an arrow on the right side pointing to the right">
                <a:extLst>
                  <a:ext uri="{FF2B5EF4-FFF2-40B4-BE49-F238E27FC236}">
                    <a16:creationId xmlns:a16="http://schemas.microsoft.com/office/drawing/2014/main" id="{96B34AE3-1945-4C0E-9073-03FDF88BC88A}"/>
                  </a:ext>
                </a:extLst>
              </p:cNvPr>
              <p:cNvSpPr>
                <a:spLocks noChangeAspect="1" noEditPoints="1"/>
              </p:cNvSpPr>
              <p:nvPr/>
            </p:nvSpPr>
            <p:spPr bwMode="auto">
              <a:xfrm>
                <a:off x="2153016" y="3504244"/>
                <a:ext cx="336159" cy="232218"/>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grpSp>
        <p:cxnSp>
          <p:nvCxnSpPr>
            <p:cNvPr id="27" name="Straight Connector 26">
              <a:extLst>
                <a:ext uri="{FF2B5EF4-FFF2-40B4-BE49-F238E27FC236}">
                  <a16:creationId xmlns:a16="http://schemas.microsoft.com/office/drawing/2014/main" id="{00F7C137-0665-41F7-9900-7442DAE357F6}"/>
                </a:ext>
              </a:extLst>
            </p:cNvPr>
            <p:cNvCxnSpPr/>
            <p:nvPr/>
          </p:nvCxnSpPr>
          <p:spPr>
            <a:xfrm>
              <a:off x="5281717" y="2036053"/>
              <a:ext cx="0" cy="12292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3F2D48-7480-49BB-84DE-04416B1A1C8E}"/>
                </a:ext>
              </a:extLst>
            </p:cNvPr>
            <p:cNvCxnSpPr/>
            <p:nvPr/>
          </p:nvCxnSpPr>
          <p:spPr>
            <a:xfrm>
              <a:off x="5163500" y="2035312"/>
              <a:ext cx="0" cy="12292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914188A-4FD1-48D8-8901-BDC5818A0B53}"/>
                </a:ext>
              </a:extLst>
            </p:cNvPr>
            <p:cNvCxnSpPr/>
            <p:nvPr/>
          </p:nvCxnSpPr>
          <p:spPr>
            <a:xfrm>
              <a:off x="5046344" y="2032757"/>
              <a:ext cx="0" cy="12292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CRMArticles_EFF5" title="Icon of two documents stacked together with writing on them">
            <a:extLst>
              <a:ext uri="{FF2B5EF4-FFF2-40B4-BE49-F238E27FC236}">
                <a16:creationId xmlns:a16="http://schemas.microsoft.com/office/drawing/2014/main" id="{9293E252-3649-45E7-9B4A-6C0444B0BF06}"/>
              </a:ext>
            </a:extLst>
          </p:cNvPr>
          <p:cNvSpPr>
            <a:spLocks noChangeAspect="1" noEditPoints="1"/>
          </p:cNvSpPr>
          <p:nvPr/>
        </p:nvSpPr>
        <p:spPr bwMode="auto">
          <a:xfrm>
            <a:off x="6975109" y="6317579"/>
            <a:ext cx="234572" cy="27077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sp>
        <p:nvSpPr>
          <p:cNvPr id="33" name="CRMArticles_EFF5" title="Icon of two documents stacked together with writing on them">
            <a:extLst>
              <a:ext uri="{FF2B5EF4-FFF2-40B4-BE49-F238E27FC236}">
                <a16:creationId xmlns:a16="http://schemas.microsoft.com/office/drawing/2014/main" id="{901C1408-F33D-4CDA-B61A-F3C0D3ACA4BD}"/>
              </a:ext>
            </a:extLst>
          </p:cNvPr>
          <p:cNvSpPr>
            <a:spLocks noChangeAspect="1" noEditPoints="1"/>
          </p:cNvSpPr>
          <p:nvPr/>
        </p:nvSpPr>
        <p:spPr bwMode="auto">
          <a:xfrm>
            <a:off x="7251696" y="6317579"/>
            <a:ext cx="234572" cy="27077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sp>
        <p:nvSpPr>
          <p:cNvPr id="34" name="CRMArticles_EFF5" title="Icon of two documents stacked together with writing on them">
            <a:extLst>
              <a:ext uri="{FF2B5EF4-FFF2-40B4-BE49-F238E27FC236}">
                <a16:creationId xmlns:a16="http://schemas.microsoft.com/office/drawing/2014/main" id="{6EDE5864-9954-4AF5-9960-9245224EFD22}"/>
              </a:ext>
            </a:extLst>
          </p:cNvPr>
          <p:cNvSpPr>
            <a:spLocks noChangeAspect="1" noEditPoints="1"/>
          </p:cNvSpPr>
          <p:nvPr/>
        </p:nvSpPr>
        <p:spPr bwMode="auto">
          <a:xfrm>
            <a:off x="7802152" y="6317579"/>
            <a:ext cx="234572" cy="27077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sp>
        <p:nvSpPr>
          <p:cNvPr id="35" name="CRMArticles_EFF5" title="Icon of two documents stacked together with writing on them">
            <a:extLst>
              <a:ext uri="{FF2B5EF4-FFF2-40B4-BE49-F238E27FC236}">
                <a16:creationId xmlns:a16="http://schemas.microsoft.com/office/drawing/2014/main" id="{5C1BC793-D56D-4FC6-B898-6064B7CAE2C0}"/>
              </a:ext>
            </a:extLst>
          </p:cNvPr>
          <p:cNvSpPr>
            <a:spLocks noChangeAspect="1" noEditPoints="1"/>
          </p:cNvSpPr>
          <p:nvPr/>
        </p:nvSpPr>
        <p:spPr bwMode="auto">
          <a:xfrm>
            <a:off x="8078740" y="6317579"/>
            <a:ext cx="234572" cy="27077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sp>
        <p:nvSpPr>
          <p:cNvPr id="36" name="CRMArticles_EFF5" title="Icon of two documents stacked together with writing on them">
            <a:extLst>
              <a:ext uri="{FF2B5EF4-FFF2-40B4-BE49-F238E27FC236}">
                <a16:creationId xmlns:a16="http://schemas.microsoft.com/office/drawing/2014/main" id="{A211D23F-AE78-4B1C-9246-8852F1C9581F}"/>
              </a:ext>
            </a:extLst>
          </p:cNvPr>
          <p:cNvSpPr>
            <a:spLocks noChangeAspect="1" noEditPoints="1"/>
          </p:cNvSpPr>
          <p:nvPr/>
        </p:nvSpPr>
        <p:spPr bwMode="auto">
          <a:xfrm>
            <a:off x="8667553" y="6309677"/>
            <a:ext cx="234572" cy="27077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sp>
        <p:nvSpPr>
          <p:cNvPr id="37" name="CRMArticles_EFF5" title="Icon of two documents stacked together with writing on them">
            <a:extLst>
              <a:ext uri="{FF2B5EF4-FFF2-40B4-BE49-F238E27FC236}">
                <a16:creationId xmlns:a16="http://schemas.microsoft.com/office/drawing/2014/main" id="{1207B9C2-7060-41E0-AD69-35D0F6B8FB71}"/>
              </a:ext>
            </a:extLst>
          </p:cNvPr>
          <p:cNvSpPr>
            <a:spLocks noChangeAspect="1" noEditPoints="1"/>
          </p:cNvSpPr>
          <p:nvPr/>
        </p:nvSpPr>
        <p:spPr bwMode="auto">
          <a:xfrm>
            <a:off x="8944141" y="6309677"/>
            <a:ext cx="234572" cy="27077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sp>
        <p:nvSpPr>
          <p:cNvPr id="38" name="CRMArticles_EFF5" title="Icon of two documents stacked together with writing on them">
            <a:extLst>
              <a:ext uri="{FF2B5EF4-FFF2-40B4-BE49-F238E27FC236}">
                <a16:creationId xmlns:a16="http://schemas.microsoft.com/office/drawing/2014/main" id="{6ED32C90-14D6-474E-AD4D-545A2DE368A8}"/>
              </a:ext>
            </a:extLst>
          </p:cNvPr>
          <p:cNvSpPr>
            <a:spLocks noChangeAspect="1" noEditPoints="1"/>
          </p:cNvSpPr>
          <p:nvPr/>
        </p:nvSpPr>
        <p:spPr bwMode="auto">
          <a:xfrm>
            <a:off x="9931413" y="6321842"/>
            <a:ext cx="234572" cy="27077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sp>
        <p:nvSpPr>
          <p:cNvPr id="39" name="CRMArticles_EFF5" title="Icon of two documents stacked together with writing on them">
            <a:extLst>
              <a:ext uri="{FF2B5EF4-FFF2-40B4-BE49-F238E27FC236}">
                <a16:creationId xmlns:a16="http://schemas.microsoft.com/office/drawing/2014/main" id="{341B890E-B6B8-4FFE-AA71-54A3B574A032}"/>
              </a:ext>
            </a:extLst>
          </p:cNvPr>
          <p:cNvSpPr>
            <a:spLocks noChangeAspect="1" noEditPoints="1"/>
          </p:cNvSpPr>
          <p:nvPr/>
        </p:nvSpPr>
        <p:spPr bwMode="auto">
          <a:xfrm>
            <a:off x="10208000" y="6321842"/>
            <a:ext cx="234572" cy="27077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sp>
        <p:nvSpPr>
          <p:cNvPr id="40" name="Oval 39">
            <a:extLst>
              <a:ext uri="{FF2B5EF4-FFF2-40B4-BE49-F238E27FC236}">
                <a16:creationId xmlns:a16="http://schemas.microsoft.com/office/drawing/2014/main" id="{08DDAE0B-05A2-4ED6-B6D4-EBF6BBA9E976}"/>
              </a:ext>
            </a:extLst>
          </p:cNvPr>
          <p:cNvSpPr/>
          <p:nvPr/>
        </p:nvSpPr>
        <p:spPr bwMode="auto">
          <a:xfrm>
            <a:off x="9321164" y="5943891"/>
            <a:ext cx="60919" cy="6091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 name="Oval 40">
            <a:extLst>
              <a:ext uri="{FF2B5EF4-FFF2-40B4-BE49-F238E27FC236}">
                <a16:creationId xmlns:a16="http://schemas.microsoft.com/office/drawing/2014/main" id="{64A86B63-2937-4E11-888D-876AC494CED6}"/>
              </a:ext>
            </a:extLst>
          </p:cNvPr>
          <p:cNvSpPr/>
          <p:nvPr/>
        </p:nvSpPr>
        <p:spPr bwMode="auto">
          <a:xfrm>
            <a:off x="9423009" y="5943891"/>
            <a:ext cx="60919" cy="6091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Oval 41">
            <a:extLst>
              <a:ext uri="{FF2B5EF4-FFF2-40B4-BE49-F238E27FC236}">
                <a16:creationId xmlns:a16="http://schemas.microsoft.com/office/drawing/2014/main" id="{56D73FE4-EF0A-41F4-896A-B49C29018F43}"/>
              </a:ext>
            </a:extLst>
          </p:cNvPr>
          <p:cNvSpPr/>
          <p:nvPr/>
        </p:nvSpPr>
        <p:spPr bwMode="auto">
          <a:xfrm>
            <a:off x="9532006" y="5943891"/>
            <a:ext cx="60919" cy="6091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 name="Oval 42">
            <a:extLst>
              <a:ext uri="{FF2B5EF4-FFF2-40B4-BE49-F238E27FC236}">
                <a16:creationId xmlns:a16="http://schemas.microsoft.com/office/drawing/2014/main" id="{E76586D4-6228-4193-8208-10FABAC0993F}"/>
              </a:ext>
            </a:extLst>
          </p:cNvPr>
          <p:cNvSpPr/>
          <p:nvPr/>
        </p:nvSpPr>
        <p:spPr bwMode="auto">
          <a:xfrm>
            <a:off x="9634656" y="5943891"/>
            <a:ext cx="60919" cy="6091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4" name="Group 43">
            <a:extLst>
              <a:ext uri="{FF2B5EF4-FFF2-40B4-BE49-F238E27FC236}">
                <a16:creationId xmlns:a16="http://schemas.microsoft.com/office/drawing/2014/main" id="{B3410F11-6FD2-441A-875D-EB72A668B035}"/>
              </a:ext>
            </a:extLst>
          </p:cNvPr>
          <p:cNvGrpSpPr/>
          <p:nvPr/>
        </p:nvGrpSpPr>
        <p:grpSpPr>
          <a:xfrm>
            <a:off x="6824543" y="2931905"/>
            <a:ext cx="3703934" cy="1487204"/>
            <a:chOff x="1233677" y="2555842"/>
            <a:chExt cx="2779760" cy="1116129"/>
          </a:xfrm>
        </p:grpSpPr>
        <p:cxnSp>
          <p:nvCxnSpPr>
            <p:cNvPr id="45" name="Straight Connector 44">
              <a:extLst>
                <a:ext uri="{FF2B5EF4-FFF2-40B4-BE49-F238E27FC236}">
                  <a16:creationId xmlns:a16="http://schemas.microsoft.com/office/drawing/2014/main" id="{9687CEFB-7595-4695-B5BE-9786C4AD4634}"/>
                </a:ext>
              </a:extLst>
            </p:cNvPr>
            <p:cNvCxnSpPr>
              <a:cxnSpLocks/>
            </p:cNvCxnSpPr>
            <p:nvPr/>
          </p:nvCxnSpPr>
          <p:spPr>
            <a:xfrm>
              <a:off x="1823246" y="3166440"/>
              <a:ext cx="1209676" cy="1"/>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55746C26-729F-4092-AE4F-7966D7F0E8E0}"/>
                </a:ext>
              </a:extLst>
            </p:cNvPr>
            <p:cNvSpPr/>
            <p:nvPr/>
          </p:nvSpPr>
          <p:spPr bwMode="auto">
            <a:xfrm rot="5400000">
              <a:off x="953742" y="2835777"/>
              <a:ext cx="1116129" cy="556260"/>
            </a:xfrm>
            <a:prstGeom prst="roundRect">
              <a:avLst/>
            </a:prstGeom>
            <a:no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Copy_E8C8" title="Icon of two documents stacked together">
              <a:extLst>
                <a:ext uri="{FF2B5EF4-FFF2-40B4-BE49-F238E27FC236}">
                  <a16:creationId xmlns:a16="http://schemas.microsoft.com/office/drawing/2014/main" id="{C7E43B7F-E15D-474A-B11E-02E77A071AD2}"/>
                </a:ext>
              </a:extLst>
            </p:cNvPr>
            <p:cNvSpPr>
              <a:spLocks noChangeAspect="1" noEditPoints="1"/>
            </p:cNvSpPr>
            <p:nvPr/>
          </p:nvSpPr>
          <p:spPr bwMode="auto">
            <a:xfrm>
              <a:off x="1356406" y="2620398"/>
              <a:ext cx="310802" cy="358570"/>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48" name="Copy_E8C8" title="Icon of two documents stacked together">
              <a:extLst>
                <a:ext uri="{FF2B5EF4-FFF2-40B4-BE49-F238E27FC236}">
                  <a16:creationId xmlns:a16="http://schemas.microsoft.com/office/drawing/2014/main" id="{F1A4A59F-1B30-45B2-BE41-D99328D9D5BA}"/>
                </a:ext>
              </a:extLst>
            </p:cNvPr>
            <p:cNvSpPr>
              <a:spLocks noChangeAspect="1" noEditPoints="1"/>
            </p:cNvSpPr>
            <p:nvPr/>
          </p:nvSpPr>
          <p:spPr bwMode="auto">
            <a:xfrm>
              <a:off x="1356406" y="3030080"/>
              <a:ext cx="310802" cy="358570"/>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49" name="TextBox 48">
              <a:extLst>
                <a:ext uri="{FF2B5EF4-FFF2-40B4-BE49-F238E27FC236}">
                  <a16:creationId xmlns:a16="http://schemas.microsoft.com/office/drawing/2014/main" id="{68816091-9757-4FE1-8DC2-37F13CF2F6E5}"/>
                </a:ext>
              </a:extLst>
            </p:cNvPr>
            <p:cNvSpPr txBox="1"/>
            <p:nvPr/>
          </p:nvSpPr>
          <p:spPr>
            <a:xfrm rot="16200000">
              <a:off x="1207125" y="2667784"/>
              <a:ext cx="396039" cy="176943"/>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a:ln>
                    <a:noFill/>
                  </a:ln>
                  <a:solidFill>
                    <a:srgbClr val="000000"/>
                  </a:solidFill>
                  <a:effectLst/>
                  <a:uLnTx/>
                  <a:uFillTx/>
                  <a:latin typeface="Segoe UI"/>
                  <a:ea typeface="+mn-ea"/>
                  <a:cs typeface="+mn-cs"/>
                </a:rPr>
                <a:t>128GB</a:t>
              </a:r>
            </a:p>
          </p:txBody>
        </p:sp>
        <p:sp>
          <p:nvSpPr>
            <p:cNvPr id="50" name="TextBox 49">
              <a:extLst>
                <a:ext uri="{FF2B5EF4-FFF2-40B4-BE49-F238E27FC236}">
                  <a16:creationId xmlns:a16="http://schemas.microsoft.com/office/drawing/2014/main" id="{05B91CA9-E2B7-4FB8-89A0-309666D47602}"/>
                </a:ext>
              </a:extLst>
            </p:cNvPr>
            <p:cNvSpPr txBox="1"/>
            <p:nvPr/>
          </p:nvSpPr>
          <p:spPr>
            <a:xfrm rot="16200000">
              <a:off x="1207127" y="3076967"/>
              <a:ext cx="396039" cy="176943"/>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a:ln>
                    <a:noFill/>
                  </a:ln>
                  <a:solidFill>
                    <a:srgbClr val="000000"/>
                  </a:solidFill>
                  <a:effectLst/>
                  <a:uLnTx/>
                  <a:uFillTx/>
                  <a:latin typeface="Segoe UI"/>
                  <a:ea typeface="+mn-ea"/>
                  <a:cs typeface="+mn-cs"/>
                </a:rPr>
                <a:t>128GB</a:t>
              </a:r>
            </a:p>
          </p:txBody>
        </p:sp>
        <p:sp>
          <p:nvSpPr>
            <p:cNvPr id="51" name="TextBox 50">
              <a:extLst>
                <a:ext uri="{FF2B5EF4-FFF2-40B4-BE49-F238E27FC236}">
                  <a16:creationId xmlns:a16="http://schemas.microsoft.com/office/drawing/2014/main" id="{26807E42-2481-49B8-89EF-2A03FCA113D2}"/>
                </a:ext>
              </a:extLst>
            </p:cNvPr>
            <p:cNvSpPr txBox="1"/>
            <p:nvPr/>
          </p:nvSpPr>
          <p:spPr>
            <a:xfrm>
              <a:off x="1424457" y="2699830"/>
              <a:ext cx="221600" cy="253985"/>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1</a:t>
              </a:r>
            </a:p>
          </p:txBody>
        </p:sp>
        <p:sp>
          <p:nvSpPr>
            <p:cNvPr id="52" name="TextBox 51">
              <a:extLst>
                <a:ext uri="{FF2B5EF4-FFF2-40B4-BE49-F238E27FC236}">
                  <a16:creationId xmlns:a16="http://schemas.microsoft.com/office/drawing/2014/main" id="{D7FB6564-6E5C-4E73-83DE-2601E1FD0734}"/>
                </a:ext>
              </a:extLst>
            </p:cNvPr>
            <p:cNvSpPr txBox="1"/>
            <p:nvPr/>
          </p:nvSpPr>
          <p:spPr>
            <a:xfrm>
              <a:off x="1392316" y="3120816"/>
              <a:ext cx="304608" cy="253985"/>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srgbClr val="000000"/>
                  </a:solidFill>
                  <a:effectLst/>
                  <a:uLnTx/>
                  <a:uFillTx/>
                  <a:latin typeface="Segoe UI"/>
                  <a:ea typeface="+mn-ea"/>
                  <a:cs typeface="+mn-cs"/>
                </a:rPr>
                <a:t>32</a:t>
              </a:r>
            </a:p>
          </p:txBody>
        </p:sp>
        <p:sp>
          <p:nvSpPr>
            <p:cNvPr id="53" name="Rectangle: Rounded Corners 52">
              <a:extLst>
                <a:ext uri="{FF2B5EF4-FFF2-40B4-BE49-F238E27FC236}">
                  <a16:creationId xmlns:a16="http://schemas.microsoft.com/office/drawing/2014/main" id="{7CA43410-64FE-4452-A561-9A2578D8B6AB}"/>
                </a:ext>
              </a:extLst>
            </p:cNvPr>
            <p:cNvSpPr/>
            <p:nvPr/>
          </p:nvSpPr>
          <p:spPr bwMode="auto">
            <a:xfrm rot="5400000">
              <a:off x="1593526" y="2835777"/>
              <a:ext cx="1116129" cy="556260"/>
            </a:xfrm>
            <a:prstGeom prst="roundRect">
              <a:avLst/>
            </a:prstGeom>
            <a:no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Copy_E8C8" title="Icon of two documents stacked together">
              <a:extLst>
                <a:ext uri="{FF2B5EF4-FFF2-40B4-BE49-F238E27FC236}">
                  <a16:creationId xmlns:a16="http://schemas.microsoft.com/office/drawing/2014/main" id="{7B2F81A1-0D11-471C-B276-882BB8ABCDDE}"/>
                </a:ext>
              </a:extLst>
            </p:cNvPr>
            <p:cNvSpPr>
              <a:spLocks noChangeAspect="1" noEditPoints="1"/>
            </p:cNvSpPr>
            <p:nvPr/>
          </p:nvSpPr>
          <p:spPr bwMode="auto">
            <a:xfrm>
              <a:off x="1996190" y="2620398"/>
              <a:ext cx="310802" cy="358570"/>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55" name="Copy_E8C8" title="Icon of two documents stacked together">
              <a:extLst>
                <a:ext uri="{FF2B5EF4-FFF2-40B4-BE49-F238E27FC236}">
                  <a16:creationId xmlns:a16="http://schemas.microsoft.com/office/drawing/2014/main" id="{9F56154F-B38E-449C-B6D2-325AFE63F601}"/>
                </a:ext>
              </a:extLst>
            </p:cNvPr>
            <p:cNvSpPr>
              <a:spLocks noChangeAspect="1" noEditPoints="1"/>
            </p:cNvSpPr>
            <p:nvPr/>
          </p:nvSpPr>
          <p:spPr bwMode="auto">
            <a:xfrm>
              <a:off x="1996190" y="3030080"/>
              <a:ext cx="310802" cy="358570"/>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56" name="TextBox 55">
              <a:extLst>
                <a:ext uri="{FF2B5EF4-FFF2-40B4-BE49-F238E27FC236}">
                  <a16:creationId xmlns:a16="http://schemas.microsoft.com/office/drawing/2014/main" id="{BFB52A8A-E144-4805-BF33-82E3D93C8178}"/>
                </a:ext>
              </a:extLst>
            </p:cNvPr>
            <p:cNvSpPr txBox="1"/>
            <p:nvPr/>
          </p:nvSpPr>
          <p:spPr>
            <a:xfrm rot="16200000">
              <a:off x="1846909" y="2667784"/>
              <a:ext cx="396039" cy="176943"/>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a:ln>
                    <a:noFill/>
                  </a:ln>
                  <a:solidFill>
                    <a:srgbClr val="000000"/>
                  </a:solidFill>
                  <a:effectLst/>
                  <a:uLnTx/>
                  <a:uFillTx/>
                  <a:latin typeface="Segoe UI"/>
                  <a:ea typeface="+mn-ea"/>
                  <a:cs typeface="+mn-cs"/>
                </a:rPr>
                <a:t>128GB</a:t>
              </a:r>
            </a:p>
          </p:txBody>
        </p:sp>
        <p:sp>
          <p:nvSpPr>
            <p:cNvPr id="57" name="TextBox 56">
              <a:extLst>
                <a:ext uri="{FF2B5EF4-FFF2-40B4-BE49-F238E27FC236}">
                  <a16:creationId xmlns:a16="http://schemas.microsoft.com/office/drawing/2014/main" id="{E9C9B65F-B094-48B9-B8F5-F7236E2A0717}"/>
                </a:ext>
              </a:extLst>
            </p:cNvPr>
            <p:cNvSpPr txBox="1"/>
            <p:nvPr/>
          </p:nvSpPr>
          <p:spPr>
            <a:xfrm rot="16200000">
              <a:off x="1846912" y="3076967"/>
              <a:ext cx="396039" cy="176943"/>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a:ln>
                    <a:noFill/>
                  </a:ln>
                  <a:solidFill>
                    <a:srgbClr val="000000"/>
                  </a:solidFill>
                  <a:effectLst/>
                  <a:uLnTx/>
                  <a:uFillTx/>
                  <a:latin typeface="Segoe UI"/>
                  <a:ea typeface="+mn-ea"/>
                  <a:cs typeface="+mn-cs"/>
                </a:rPr>
                <a:t>128GB</a:t>
              </a:r>
            </a:p>
          </p:txBody>
        </p:sp>
        <p:sp>
          <p:nvSpPr>
            <p:cNvPr id="58" name="TextBox 57">
              <a:extLst>
                <a:ext uri="{FF2B5EF4-FFF2-40B4-BE49-F238E27FC236}">
                  <a16:creationId xmlns:a16="http://schemas.microsoft.com/office/drawing/2014/main" id="{53021013-5DD2-42FD-B044-A8647B2C8067}"/>
                </a:ext>
              </a:extLst>
            </p:cNvPr>
            <p:cNvSpPr txBox="1"/>
            <p:nvPr/>
          </p:nvSpPr>
          <p:spPr>
            <a:xfrm>
              <a:off x="2064241" y="2699830"/>
              <a:ext cx="221600" cy="253985"/>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1</a:t>
              </a:r>
            </a:p>
          </p:txBody>
        </p:sp>
        <p:sp>
          <p:nvSpPr>
            <p:cNvPr id="59" name="TextBox 58">
              <a:extLst>
                <a:ext uri="{FF2B5EF4-FFF2-40B4-BE49-F238E27FC236}">
                  <a16:creationId xmlns:a16="http://schemas.microsoft.com/office/drawing/2014/main" id="{C73621FE-6113-4A6A-A800-330585F0AC6D}"/>
                </a:ext>
              </a:extLst>
            </p:cNvPr>
            <p:cNvSpPr txBox="1"/>
            <p:nvPr/>
          </p:nvSpPr>
          <p:spPr>
            <a:xfrm>
              <a:off x="2032100" y="3120816"/>
              <a:ext cx="304608" cy="253985"/>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32</a:t>
              </a:r>
            </a:p>
          </p:txBody>
        </p:sp>
        <p:sp>
          <p:nvSpPr>
            <p:cNvPr id="60" name="Rectangle: Rounded Corners 59">
              <a:extLst>
                <a:ext uri="{FF2B5EF4-FFF2-40B4-BE49-F238E27FC236}">
                  <a16:creationId xmlns:a16="http://schemas.microsoft.com/office/drawing/2014/main" id="{C904C159-BF2E-4191-B821-818B1A82783A}"/>
                </a:ext>
              </a:extLst>
            </p:cNvPr>
            <p:cNvSpPr/>
            <p:nvPr/>
          </p:nvSpPr>
          <p:spPr bwMode="auto">
            <a:xfrm rot="5400000">
              <a:off x="2218289" y="2836229"/>
              <a:ext cx="1115225" cy="556260"/>
            </a:xfrm>
            <a:prstGeom prst="roundRect">
              <a:avLst/>
            </a:prstGeom>
            <a:no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solidFill>
                  <a:srgbClr val="000000"/>
                </a:solidFill>
                <a:effectLst/>
                <a:uLnTx/>
                <a:uFillTx/>
                <a:latin typeface="Segoe UI"/>
                <a:ea typeface="+mn-ea"/>
                <a:cs typeface="+mn-cs"/>
              </a:endParaRPr>
            </a:p>
          </p:txBody>
        </p:sp>
        <p:sp>
          <p:nvSpPr>
            <p:cNvPr id="61" name="Copy_E8C8" title="Icon of two documents stacked together">
              <a:extLst>
                <a:ext uri="{FF2B5EF4-FFF2-40B4-BE49-F238E27FC236}">
                  <a16:creationId xmlns:a16="http://schemas.microsoft.com/office/drawing/2014/main" id="{87E67B57-4EF7-41AB-BD74-4B47CA41E705}"/>
                </a:ext>
              </a:extLst>
            </p:cNvPr>
            <p:cNvSpPr>
              <a:spLocks noChangeAspect="1" noEditPoints="1"/>
            </p:cNvSpPr>
            <p:nvPr/>
          </p:nvSpPr>
          <p:spPr bwMode="auto">
            <a:xfrm>
              <a:off x="2620501" y="2621302"/>
              <a:ext cx="310802" cy="358570"/>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62" name="Copy_E8C8" title="Icon of two documents stacked together">
              <a:extLst>
                <a:ext uri="{FF2B5EF4-FFF2-40B4-BE49-F238E27FC236}">
                  <a16:creationId xmlns:a16="http://schemas.microsoft.com/office/drawing/2014/main" id="{16E4D805-1AD3-468D-92C9-53E01906083E}"/>
                </a:ext>
              </a:extLst>
            </p:cNvPr>
            <p:cNvSpPr>
              <a:spLocks noChangeAspect="1" noEditPoints="1"/>
            </p:cNvSpPr>
            <p:nvPr/>
          </p:nvSpPr>
          <p:spPr bwMode="auto">
            <a:xfrm>
              <a:off x="2620501" y="3030984"/>
              <a:ext cx="310802" cy="358570"/>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D071796F-1E1B-4BB7-A97C-4446FD6B4932}"/>
                </a:ext>
              </a:extLst>
            </p:cNvPr>
            <p:cNvSpPr txBox="1"/>
            <p:nvPr/>
          </p:nvSpPr>
          <p:spPr>
            <a:xfrm rot="16200000">
              <a:off x="2471220" y="2668690"/>
              <a:ext cx="396039" cy="176943"/>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a:ln>
                    <a:noFill/>
                  </a:ln>
                  <a:solidFill>
                    <a:srgbClr val="000000"/>
                  </a:solidFill>
                  <a:effectLst/>
                  <a:uLnTx/>
                  <a:uFillTx/>
                  <a:latin typeface="Segoe UI"/>
                  <a:ea typeface="+mn-ea"/>
                  <a:cs typeface="+mn-cs"/>
                </a:rPr>
                <a:t>128GB</a:t>
              </a:r>
            </a:p>
          </p:txBody>
        </p:sp>
        <p:sp>
          <p:nvSpPr>
            <p:cNvPr id="68" name="TextBox 67">
              <a:extLst>
                <a:ext uri="{FF2B5EF4-FFF2-40B4-BE49-F238E27FC236}">
                  <a16:creationId xmlns:a16="http://schemas.microsoft.com/office/drawing/2014/main" id="{19E6130D-80DA-4B0C-B580-80BD559B7F20}"/>
                </a:ext>
              </a:extLst>
            </p:cNvPr>
            <p:cNvSpPr txBox="1"/>
            <p:nvPr/>
          </p:nvSpPr>
          <p:spPr>
            <a:xfrm rot="16200000">
              <a:off x="2471221" y="3077872"/>
              <a:ext cx="396039" cy="176943"/>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a:ln>
                    <a:noFill/>
                  </a:ln>
                  <a:solidFill>
                    <a:srgbClr val="000000"/>
                  </a:solidFill>
                  <a:effectLst/>
                  <a:uLnTx/>
                  <a:uFillTx/>
                  <a:latin typeface="Segoe UI"/>
                  <a:ea typeface="+mn-ea"/>
                  <a:cs typeface="+mn-cs"/>
                </a:rPr>
                <a:t>128GB</a:t>
              </a:r>
            </a:p>
          </p:txBody>
        </p:sp>
        <p:sp>
          <p:nvSpPr>
            <p:cNvPr id="69" name="TextBox 68">
              <a:extLst>
                <a:ext uri="{FF2B5EF4-FFF2-40B4-BE49-F238E27FC236}">
                  <a16:creationId xmlns:a16="http://schemas.microsoft.com/office/drawing/2014/main" id="{13B7A41C-61BB-4013-A086-85BC42B2AF30}"/>
                </a:ext>
              </a:extLst>
            </p:cNvPr>
            <p:cNvSpPr txBox="1"/>
            <p:nvPr/>
          </p:nvSpPr>
          <p:spPr>
            <a:xfrm>
              <a:off x="2688552" y="2700734"/>
              <a:ext cx="221600" cy="253985"/>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1</a:t>
              </a:r>
            </a:p>
          </p:txBody>
        </p:sp>
        <p:sp>
          <p:nvSpPr>
            <p:cNvPr id="70" name="TextBox 69">
              <a:extLst>
                <a:ext uri="{FF2B5EF4-FFF2-40B4-BE49-F238E27FC236}">
                  <a16:creationId xmlns:a16="http://schemas.microsoft.com/office/drawing/2014/main" id="{7867EC76-DC62-4162-8383-8E0F13715267}"/>
                </a:ext>
              </a:extLst>
            </p:cNvPr>
            <p:cNvSpPr txBox="1"/>
            <p:nvPr/>
          </p:nvSpPr>
          <p:spPr>
            <a:xfrm>
              <a:off x="2656411" y="3121720"/>
              <a:ext cx="304608" cy="253985"/>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32</a:t>
              </a:r>
            </a:p>
          </p:txBody>
        </p:sp>
        <p:sp>
          <p:nvSpPr>
            <p:cNvPr id="71" name="Rectangle: Rounded Corners 70">
              <a:extLst>
                <a:ext uri="{FF2B5EF4-FFF2-40B4-BE49-F238E27FC236}">
                  <a16:creationId xmlns:a16="http://schemas.microsoft.com/office/drawing/2014/main" id="{74C28590-73E6-4349-8834-E0F7A5CBAB80}"/>
                </a:ext>
              </a:extLst>
            </p:cNvPr>
            <p:cNvSpPr/>
            <p:nvPr/>
          </p:nvSpPr>
          <p:spPr bwMode="auto">
            <a:xfrm rot="5400000">
              <a:off x="3177693" y="2835326"/>
              <a:ext cx="1115228" cy="556260"/>
            </a:xfrm>
            <a:prstGeom prst="roundRect">
              <a:avLst/>
            </a:prstGeom>
            <a:no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solidFill>
                  <a:srgbClr val="000000"/>
                </a:solidFill>
                <a:effectLst/>
                <a:uLnTx/>
                <a:uFillTx/>
                <a:latin typeface="Segoe UI"/>
                <a:ea typeface="+mn-ea"/>
                <a:cs typeface="+mn-cs"/>
              </a:endParaRPr>
            </a:p>
          </p:txBody>
        </p:sp>
        <p:sp>
          <p:nvSpPr>
            <p:cNvPr id="72" name="Copy_E8C8" title="Icon of two documents stacked together">
              <a:extLst>
                <a:ext uri="{FF2B5EF4-FFF2-40B4-BE49-F238E27FC236}">
                  <a16:creationId xmlns:a16="http://schemas.microsoft.com/office/drawing/2014/main" id="{0971F976-8D11-44DE-9109-004788FAD1AC}"/>
                </a:ext>
              </a:extLst>
            </p:cNvPr>
            <p:cNvSpPr>
              <a:spLocks noChangeAspect="1" noEditPoints="1"/>
            </p:cNvSpPr>
            <p:nvPr/>
          </p:nvSpPr>
          <p:spPr bwMode="auto">
            <a:xfrm>
              <a:off x="3579906" y="2620397"/>
              <a:ext cx="310802" cy="358570"/>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73" name="Copy_E8C8" title="Icon of two documents stacked together">
              <a:extLst>
                <a:ext uri="{FF2B5EF4-FFF2-40B4-BE49-F238E27FC236}">
                  <a16:creationId xmlns:a16="http://schemas.microsoft.com/office/drawing/2014/main" id="{0A5C3804-F90B-467E-8C15-1BDAC23C6819}"/>
                </a:ext>
              </a:extLst>
            </p:cNvPr>
            <p:cNvSpPr>
              <a:spLocks noChangeAspect="1" noEditPoints="1"/>
            </p:cNvSpPr>
            <p:nvPr/>
          </p:nvSpPr>
          <p:spPr bwMode="auto">
            <a:xfrm>
              <a:off x="3579906" y="3030079"/>
              <a:ext cx="310802" cy="358570"/>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74" name="TextBox 73">
              <a:extLst>
                <a:ext uri="{FF2B5EF4-FFF2-40B4-BE49-F238E27FC236}">
                  <a16:creationId xmlns:a16="http://schemas.microsoft.com/office/drawing/2014/main" id="{3C63AEEC-7EDE-429B-B464-A8ECBF47E601}"/>
                </a:ext>
              </a:extLst>
            </p:cNvPr>
            <p:cNvSpPr txBox="1"/>
            <p:nvPr/>
          </p:nvSpPr>
          <p:spPr>
            <a:xfrm rot="16200000">
              <a:off x="3430625" y="2667784"/>
              <a:ext cx="396039" cy="176943"/>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a:ln>
                    <a:noFill/>
                  </a:ln>
                  <a:solidFill>
                    <a:srgbClr val="000000"/>
                  </a:solidFill>
                  <a:effectLst/>
                  <a:uLnTx/>
                  <a:uFillTx/>
                  <a:latin typeface="Segoe UI"/>
                  <a:ea typeface="+mn-ea"/>
                  <a:cs typeface="+mn-cs"/>
                </a:rPr>
                <a:t>128GB</a:t>
              </a:r>
            </a:p>
          </p:txBody>
        </p:sp>
        <p:sp>
          <p:nvSpPr>
            <p:cNvPr id="75" name="TextBox 74">
              <a:extLst>
                <a:ext uri="{FF2B5EF4-FFF2-40B4-BE49-F238E27FC236}">
                  <a16:creationId xmlns:a16="http://schemas.microsoft.com/office/drawing/2014/main" id="{84F02003-A5CF-4114-8C85-51B7658F729D}"/>
                </a:ext>
              </a:extLst>
            </p:cNvPr>
            <p:cNvSpPr txBox="1"/>
            <p:nvPr/>
          </p:nvSpPr>
          <p:spPr>
            <a:xfrm rot="16200000">
              <a:off x="3430627" y="3076967"/>
              <a:ext cx="396039" cy="176943"/>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a:ln>
                    <a:noFill/>
                  </a:ln>
                  <a:solidFill>
                    <a:srgbClr val="000000"/>
                  </a:solidFill>
                  <a:effectLst/>
                  <a:uLnTx/>
                  <a:uFillTx/>
                  <a:latin typeface="Segoe UI"/>
                  <a:ea typeface="+mn-ea"/>
                  <a:cs typeface="+mn-cs"/>
                </a:rPr>
                <a:t>128GB</a:t>
              </a:r>
            </a:p>
          </p:txBody>
        </p:sp>
        <p:sp>
          <p:nvSpPr>
            <p:cNvPr id="76" name="TextBox 75">
              <a:extLst>
                <a:ext uri="{FF2B5EF4-FFF2-40B4-BE49-F238E27FC236}">
                  <a16:creationId xmlns:a16="http://schemas.microsoft.com/office/drawing/2014/main" id="{4392F2C2-DEDF-4E64-8ED2-BD5D05EB8853}"/>
                </a:ext>
              </a:extLst>
            </p:cNvPr>
            <p:cNvSpPr txBox="1"/>
            <p:nvPr/>
          </p:nvSpPr>
          <p:spPr>
            <a:xfrm>
              <a:off x="3647957" y="2699829"/>
              <a:ext cx="221600" cy="253985"/>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1</a:t>
              </a:r>
            </a:p>
          </p:txBody>
        </p:sp>
        <p:sp>
          <p:nvSpPr>
            <p:cNvPr id="77" name="TextBox 76">
              <a:extLst>
                <a:ext uri="{FF2B5EF4-FFF2-40B4-BE49-F238E27FC236}">
                  <a16:creationId xmlns:a16="http://schemas.microsoft.com/office/drawing/2014/main" id="{07EC4F5F-2934-4875-9B74-0B022D34C493}"/>
                </a:ext>
              </a:extLst>
            </p:cNvPr>
            <p:cNvSpPr txBox="1"/>
            <p:nvPr/>
          </p:nvSpPr>
          <p:spPr>
            <a:xfrm>
              <a:off x="3615816" y="3120815"/>
              <a:ext cx="304608" cy="253985"/>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32</a:t>
              </a:r>
            </a:p>
          </p:txBody>
        </p:sp>
        <p:sp>
          <p:nvSpPr>
            <p:cNvPr id="78" name="Oval 77">
              <a:extLst>
                <a:ext uri="{FF2B5EF4-FFF2-40B4-BE49-F238E27FC236}">
                  <a16:creationId xmlns:a16="http://schemas.microsoft.com/office/drawing/2014/main" id="{69E062B7-D479-45C3-93D5-67D5AD71A7DC}"/>
                </a:ext>
              </a:extLst>
            </p:cNvPr>
            <p:cNvSpPr/>
            <p:nvPr/>
          </p:nvSpPr>
          <p:spPr bwMode="auto">
            <a:xfrm>
              <a:off x="3114696" y="2987723"/>
              <a:ext cx="45719" cy="4571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9" name="Oval 78">
              <a:extLst>
                <a:ext uri="{FF2B5EF4-FFF2-40B4-BE49-F238E27FC236}">
                  <a16:creationId xmlns:a16="http://schemas.microsoft.com/office/drawing/2014/main" id="{A4BDAEED-DE00-48E7-8FB1-3A3950C6C7FE}"/>
                </a:ext>
              </a:extLst>
            </p:cNvPr>
            <p:cNvSpPr/>
            <p:nvPr/>
          </p:nvSpPr>
          <p:spPr bwMode="auto">
            <a:xfrm>
              <a:off x="3191129" y="2987723"/>
              <a:ext cx="45719" cy="4571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0" name="Oval 79">
              <a:extLst>
                <a:ext uri="{FF2B5EF4-FFF2-40B4-BE49-F238E27FC236}">
                  <a16:creationId xmlns:a16="http://schemas.microsoft.com/office/drawing/2014/main" id="{CC565B5A-323F-431D-9FF0-C394D08FE4C7}"/>
                </a:ext>
              </a:extLst>
            </p:cNvPr>
            <p:cNvSpPr/>
            <p:nvPr/>
          </p:nvSpPr>
          <p:spPr bwMode="auto">
            <a:xfrm>
              <a:off x="3272931" y="2987723"/>
              <a:ext cx="45719" cy="4571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1" name="Oval 80">
              <a:extLst>
                <a:ext uri="{FF2B5EF4-FFF2-40B4-BE49-F238E27FC236}">
                  <a16:creationId xmlns:a16="http://schemas.microsoft.com/office/drawing/2014/main" id="{DD3A616A-71A3-4D75-993D-8A34DF189A5B}"/>
                </a:ext>
              </a:extLst>
            </p:cNvPr>
            <p:cNvSpPr/>
            <p:nvPr/>
          </p:nvSpPr>
          <p:spPr bwMode="auto">
            <a:xfrm>
              <a:off x="3349968" y="2987723"/>
              <a:ext cx="45719" cy="4571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82" name="Group 81">
              <a:extLst>
                <a:ext uri="{FF2B5EF4-FFF2-40B4-BE49-F238E27FC236}">
                  <a16:creationId xmlns:a16="http://schemas.microsoft.com/office/drawing/2014/main" id="{CBF3846C-E142-4F3C-9D82-6727E7A77788}"/>
                </a:ext>
              </a:extLst>
            </p:cNvPr>
            <p:cNvGrpSpPr/>
            <p:nvPr/>
          </p:nvGrpSpPr>
          <p:grpSpPr>
            <a:xfrm>
              <a:off x="1308944" y="3477458"/>
              <a:ext cx="2581764" cy="120248"/>
              <a:chOff x="825918" y="3504244"/>
              <a:chExt cx="2982219" cy="237046"/>
            </a:xfrm>
          </p:grpSpPr>
          <p:sp>
            <p:nvSpPr>
              <p:cNvPr id="97" name="Rectangle 96">
                <a:extLst>
                  <a:ext uri="{FF2B5EF4-FFF2-40B4-BE49-F238E27FC236}">
                    <a16:creationId xmlns:a16="http://schemas.microsoft.com/office/drawing/2014/main" id="{D84AB3D5-68B2-4185-BB2A-A4E4B4085124}"/>
                  </a:ext>
                </a:extLst>
              </p:cNvPr>
              <p:cNvSpPr/>
              <p:nvPr/>
            </p:nvSpPr>
            <p:spPr>
              <a:xfrm>
                <a:off x="825918" y="3504244"/>
                <a:ext cx="2982219" cy="237046"/>
              </a:xfrm>
              <a:prstGeom prst="rect">
                <a:avLst/>
              </a:prstGeom>
              <a:solidFill>
                <a:srgbClr val="78649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98" name="page" title="Icon of a rectangle with a dotted line in the middle, an arrow on the right side pointing to the right">
                <a:extLst>
                  <a:ext uri="{FF2B5EF4-FFF2-40B4-BE49-F238E27FC236}">
                    <a16:creationId xmlns:a16="http://schemas.microsoft.com/office/drawing/2014/main" id="{3FD9D467-4A41-4A75-8F74-CB03E138E634}"/>
                  </a:ext>
                </a:extLst>
              </p:cNvPr>
              <p:cNvSpPr>
                <a:spLocks noChangeAspect="1" noEditPoints="1"/>
              </p:cNvSpPr>
              <p:nvPr/>
            </p:nvSpPr>
            <p:spPr bwMode="auto">
              <a:xfrm>
                <a:off x="3470862" y="3504244"/>
                <a:ext cx="336159" cy="232218"/>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grpSp>
        <p:cxnSp>
          <p:nvCxnSpPr>
            <p:cNvPr id="83" name="Straight Connector 82">
              <a:extLst>
                <a:ext uri="{FF2B5EF4-FFF2-40B4-BE49-F238E27FC236}">
                  <a16:creationId xmlns:a16="http://schemas.microsoft.com/office/drawing/2014/main" id="{7CA60408-90B2-48F9-92CD-BDE29608AB3F}"/>
                </a:ext>
              </a:extLst>
            </p:cNvPr>
            <p:cNvCxnSpPr/>
            <p:nvPr/>
          </p:nvCxnSpPr>
          <p:spPr>
            <a:xfrm>
              <a:off x="2295409" y="3480617"/>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DED07A8-EA6F-4EBC-A254-8A97DDF381E4}"/>
                </a:ext>
              </a:extLst>
            </p:cNvPr>
            <p:cNvCxnSpPr/>
            <p:nvPr/>
          </p:nvCxnSpPr>
          <p:spPr>
            <a:xfrm>
              <a:off x="2128171" y="3479907"/>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3BCCFDC-3755-42AE-914F-B588607F404E}"/>
                </a:ext>
              </a:extLst>
            </p:cNvPr>
            <p:cNvCxnSpPr/>
            <p:nvPr/>
          </p:nvCxnSpPr>
          <p:spPr>
            <a:xfrm>
              <a:off x="1962429" y="347745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C06F499-A39E-4E39-B1C0-3CF982D384D1}"/>
                </a:ext>
              </a:extLst>
            </p:cNvPr>
            <p:cNvCxnSpPr/>
            <p:nvPr/>
          </p:nvCxnSpPr>
          <p:spPr>
            <a:xfrm>
              <a:off x="1808732" y="347745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21B2C66-4931-42EF-B762-EF9F6E3852D0}"/>
                </a:ext>
              </a:extLst>
            </p:cNvPr>
            <p:cNvCxnSpPr/>
            <p:nvPr/>
          </p:nvCxnSpPr>
          <p:spPr>
            <a:xfrm>
              <a:off x="1639875" y="347745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6E49267-7F0B-479E-9A01-D2611E74A16E}"/>
                </a:ext>
              </a:extLst>
            </p:cNvPr>
            <p:cNvCxnSpPr/>
            <p:nvPr/>
          </p:nvCxnSpPr>
          <p:spPr>
            <a:xfrm>
              <a:off x="1479548" y="347745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C050A46-8DE4-49E2-A10C-377ABFACDB39}"/>
                </a:ext>
              </a:extLst>
            </p:cNvPr>
            <p:cNvCxnSpPr/>
            <p:nvPr/>
          </p:nvCxnSpPr>
          <p:spPr>
            <a:xfrm>
              <a:off x="3262913" y="3480617"/>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37B71AD-225A-404D-ABBC-FF39922CDB46}"/>
                </a:ext>
              </a:extLst>
            </p:cNvPr>
            <p:cNvCxnSpPr/>
            <p:nvPr/>
          </p:nvCxnSpPr>
          <p:spPr>
            <a:xfrm>
              <a:off x="3095674" y="3479907"/>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733BBD5-F94B-4CFC-872C-FD60C88AD712}"/>
                </a:ext>
              </a:extLst>
            </p:cNvPr>
            <p:cNvCxnSpPr/>
            <p:nvPr/>
          </p:nvCxnSpPr>
          <p:spPr>
            <a:xfrm>
              <a:off x="2929932" y="347745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DCB023E-7125-479F-B27C-B32987AB695A}"/>
                </a:ext>
              </a:extLst>
            </p:cNvPr>
            <p:cNvCxnSpPr/>
            <p:nvPr/>
          </p:nvCxnSpPr>
          <p:spPr>
            <a:xfrm>
              <a:off x="2776236" y="347745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09CC120-2F25-42B4-995B-BE3037A6DA53}"/>
                </a:ext>
              </a:extLst>
            </p:cNvPr>
            <p:cNvCxnSpPr/>
            <p:nvPr/>
          </p:nvCxnSpPr>
          <p:spPr>
            <a:xfrm>
              <a:off x="2607378" y="347745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B125634-0D42-48DF-B9B4-7C08C4011C75}"/>
                </a:ext>
              </a:extLst>
            </p:cNvPr>
            <p:cNvCxnSpPr/>
            <p:nvPr/>
          </p:nvCxnSpPr>
          <p:spPr>
            <a:xfrm>
              <a:off x="2447051" y="347745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D25A15A-2531-4C3E-9DB8-028BA97BF184}"/>
                </a:ext>
              </a:extLst>
            </p:cNvPr>
            <p:cNvCxnSpPr/>
            <p:nvPr/>
          </p:nvCxnSpPr>
          <p:spPr>
            <a:xfrm>
              <a:off x="3598496" y="347745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6B418F0-4573-4DB7-B75D-06E54308688F}"/>
                </a:ext>
              </a:extLst>
            </p:cNvPr>
            <p:cNvCxnSpPr/>
            <p:nvPr/>
          </p:nvCxnSpPr>
          <p:spPr>
            <a:xfrm>
              <a:off x="3431257" y="347674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EB675C5C-2441-47B5-886A-F82A5A930191}"/>
              </a:ext>
            </a:extLst>
          </p:cNvPr>
          <p:cNvGrpSpPr/>
          <p:nvPr/>
        </p:nvGrpSpPr>
        <p:grpSpPr>
          <a:xfrm>
            <a:off x="6931511" y="1683418"/>
            <a:ext cx="455117" cy="168301"/>
            <a:chOff x="1965391" y="3504244"/>
            <a:chExt cx="523784" cy="237046"/>
          </a:xfrm>
        </p:grpSpPr>
        <p:sp>
          <p:nvSpPr>
            <p:cNvPr id="100" name="Rectangle 99">
              <a:extLst>
                <a:ext uri="{FF2B5EF4-FFF2-40B4-BE49-F238E27FC236}">
                  <a16:creationId xmlns:a16="http://schemas.microsoft.com/office/drawing/2014/main" id="{A93C016D-FC18-4C5A-8EE4-42D64F6D7EC9}"/>
                </a:ext>
              </a:extLst>
            </p:cNvPr>
            <p:cNvSpPr/>
            <p:nvPr/>
          </p:nvSpPr>
          <p:spPr>
            <a:xfrm>
              <a:off x="1965391" y="3504244"/>
              <a:ext cx="523783" cy="237046"/>
            </a:xfrm>
            <a:prstGeom prst="rect">
              <a:avLst/>
            </a:prstGeom>
            <a:solidFill>
              <a:srgbClr val="00B0F0">
                <a:alpha val="66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01" name="page" title="Icon of a rectangle with a dotted line in the middle, an arrow on the right side pointing to the right">
              <a:extLst>
                <a:ext uri="{FF2B5EF4-FFF2-40B4-BE49-F238E27FC236}">
                  <a16:creationId xmlns:a16="http://schemas.microsoft.com/office/drawing/2014/main" id="{40BE9E8E-8CC7-45CE-B5B3-6E41FE8A5C5A}"/>
                </a:ext>
              </a:extLst>
            </p:cNvPr>
            <p:cNvSpPr>
              <a:spLocks noChangeAspect="1" noEditPoints="1"/>
            </p:cNvSpPr>
            <p:nvPr/>
          </p:nvSpPr>
          <p:spPr bwMode="auto">
            <a:xfrm>
              <a:off x="2153016" y="3504244"/>
              <a:ext cx="336159" cy="232218"/>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grpSp>
      <p:cxnSp>
        <p:nvCxnSpPr>
          <p:cNvPr id="102" name="Straight Connector 101">
            <a:extLst>
              <a:ext uri="{FF2B5EF4-FFF2-40B4-BE49-F238E27FC236}">
                <a16:creationId xmlns:a16="http://schemas.microsoft.com/office/drawing/2014/main" id="{F5F66CEE-A9D8-4687-A794-14357A4CB24D}"/>
              </a:ext>
            </a:extLst>
          </p:cNvPr>
          <p:cNvCxnSpPr/>
          <p:nvPr/>
        </p:nvCxnSpPr>
        <p:spPr>
          <a:xfrm>
            <a:off x="6931510" y="1687840"/>
            <a:ext cx="0" cy="16487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05934CFD-4A41-4BA9-8E81-7F9F4A703B20}"/>
              </a:ext>
            </a:extLst>
          </p:cNvPr>
          <p:cNvGrpSpPr/>
          <p:nvPr/>
        </p:nvGrpSpPr>
        <p:grpSpPr>
          <a:xfrm>
            <a:off x="11074994" y="6373081"/>
            <a:ext cx="741200" cy="168301"/>
            <a:chOff x="5075039" y="4776686"/>
            <a:chExt cx="555900" cy="126226"/>
          </a:xfrm>
        </p:grpSpPr>
        <p:grpSp>
          <p:nvGrpSpPr>
            <p:cNvPr id="104" name="Group 103">
              <a:extLst>
                <a:ext uri="{FF2B5EF4-FFF2-40B4-BE49-F238E27FC236}">
                  <a16:creationId xmlns:a16="http://schemas.microsoft.com/office/drawing/2014/main" id="{A1475AC6-3E36-4910-9F4A-D65523F0A3D0}"/>
                </a:ext>
              </a:extLst>
            </p:cNvPr>
            <p:cNvGrpSpPr/>
            <p:nvPr/>
          </p:nvGrpSpPr>
          <p:grpSpPr>
            <a:xfrm>
              <a:off x="5075040" y="4776686"/>
              <a:ext cx="555899" cy="126226"/>
              <a:chOff x="5075040" y="4776686"/>
              <a:chExt cx="555899" cy="126226"/>
            </a:xfrm>
          </p:grpSpPr>
          <p:grpSp>
            <p:nvGrpSpPr>
              <p:cNvPr id="106" name="Group 105">
                <a:extLst>
                  <a:ext uri="{FF2B5EF4-FFF2-40B4-BE49-F238E27FC236}">
                    <a16:creationId xmlns:a16="http://schemas.microsoft.com/office/drawing/2014/main" id="{CC300D01-C81F-48B4-BC63-E5BF1265DA96}"/>
                  </a:ext>
                </a:extLst>
              </p:cNvPr>
              <p:cNvGrpSpPr/>
              <p:nvPr/>
            </p:nvGrpSpPr>
            <p:grpSpPr>
              <a:xfrm>
                <a:off x="5075040" y="4776686"/>
                <a:ext cx="555899" cy="125484"/>
                <a:chOff x="1580764" y="3504244"/>
                <a:chExt cx="908411" cy="237046"/>
              </a:xfrm>
            </p:grpSpPr>
            <p:sp>
              <p:nvSpPr>
                <p:cNvPr id="109" name="Rectangle 108">
                  <a:extLst>
                    <a:ext uri="{FF2B5EF4-FFF2-40B4-BE49-F238E27FC236}">
                      <a16:creationId xmlns:a16="http://schemas.microsoft.com/office/drawing/2014/main" id="{B3EF6D85-E10E-4763-BF00-3A8AD590A994}"/>
                    </a:ext>
                  </a:extLst>
                </p:cNvPr>
                <p:cNvSpPr/>
                <p:nvPr/>
              </p:nvSpPr>
              <p:spPr>
                <a:xfrm>
                  <a:off x="1580764" y="3504244"/>
                  <a:ext cx="908411" cy="237046"/>
                </a:xfrm>
                <a:prstGeom prst="rect">
                  <a:avLst/>
                </a:prstGeom>
                <a:solidFill>
                  <a:srgbClr val="92D050">
                    <a:alpha val="66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10" name="page" title="Icon of a rectangle with a dotted line in the middle, an arrow on the right side pointing to the right">
                  <a:extLst>
                    <a:ext uri="{FF2B5EF4-FFF2-40B4-BE49-F238E27FC236}">
                      <a16:creationId xmlns:a16="http://schemas.microsoft.com/office/drawing/2014/main" id="{F435FFF6-B029-4841-97A5-99AD51C5AD41}"/>
                    </a:ext>
                  </a:extLst>
                </p:cNvPr>
                <p:cNvSpPr>
                  <a:spLocks noChangeAspect="1" noEditPoints="1"/>
                </p:cNvSpPr>
                <p:nvPr/>
              </p:nvSpPr>
              <p:spPr bwMode="auto">
                <a:xfrm>
                  <a:off x="2153016" y="3504244"/>
                  <a:ext cx="336159" cy="232218"/>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grpSp>
          <p:cxnSp>
            <p:nvCxnSpPr>
              <p:cNvPr id="107" name="Straight Connector 106">
                <a:extLst>
                  <a:ext uri="{FF2B5EF4-FFF2-40B4-BE49-F238E27FC236}">
                    <a16:creationId xmlns:a16="http://schemas.microsoft.com/office/drawing/2014/main" id="{DD14D1E9-8AC5-4638-9FFA-5AAA15C4052F}"/>
                  </a:ext>
                </a:extLst>
              </p:cNvPr>
              <p:cNvCxnSpPr/>
              <p:nvPr/>
            </p:nvCxnSpPr>
            <p:spPr>
              <a:xfrm>
                <a:off x="5310412" y="4779983"/>
                <a:ext cx="0" cy="12292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D69D64F-51BF-427F-A21B-4C118F857EE7}"/>
                  </a:ext>
                </a:extLst>
              </p:cNvPr>
              <p:cNvCxnSpPr/>
              <p:nvPr/>
            </p:nvCxnSpPr>
            <p:spPr>
              <a:xfrm>
                <a:off x="5192195" y="4779242"/>
                <a:ext cx="0" cy="12292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5" name="Straight Connector 104">
              <a:extLst>
                <a:ext uri="{FF2B5EF4-FFF2-40B4-BE49-F238E27FC236}">
                  <a16:creationId xmlns:a16="http://schemas.microsoft.com/office/drawing/2014/main" id="{AE7F839B-7F82-4656-84C8-904741C17BB1}"/>
                </a:ext>
              </a:extLst>
            </p:cNvPr>
            <p:cNvCxnSpPr/>
            <p:nvPr/>
          </p:nvCxnSpPr>
          <p:spPr>
            <a:xfrm>
              <a:off x="5075039" y="4776687"/>
              <a:ext cx="0" cy="12292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AF698654-70AF-4292-A0BD-80C906549BF9}"/>
              </a:ext>
            </a:extLst>
          </p:cNvPr>
          <p:cNvGrpSpPr/>
          <p:nvPr/>
        </p:nvGrpSpPr>
        <p:grpSpPr>
          <a:xfrm>
            <a:off x="8051918" y="1693866"/>
            <a:ext cx="455119" cy="169296"/>
            <a:chOff x="2807732" y="1267275"/>
            <a:chExt cx="341339" cy="126972"/>
          </a:xfrm>
        </p:grpSpPr>
        <p:grpSp>
          <p:nvGrpSpPr>
            <p:cNvPr id="112" name="Group 111">
              <a:extLst>
                <a:ext uri="{FF2B5EF4-FFF2-40B4-BE49-F238E27FC236}">
                  <a16:creationId xmlns:a16="http://schemas.microsoft.com/office/drawing/2014/main" id="{F9159E86-35D4-4328-936F-CD376D78414C}"/>
                </a:ext>
              </a:extLst>
            </p:cNvPr>
            <p:cNvGrpSpPr/>
            <p:nvPr/>
          </p:nvGrpSpPr>
          <p:grpSpPr>
            <a:xfrm>
              <a:off x="2807733" y="1267275"/>
              <a:ext cx="341338" cy="126226"/>
              <a:chOff x="1965391" y="3504244"/>
              <a:chExt cx="523784" cy="237046"/>
            </a:xfrm>
          </p:grpSpPr>
          <p:sp>
            <p:nvSpPr>
              <p:cNvPr id="114" name="Rectangle 113">
                <a:extLst>
                  <a:ext uri="{FF2B5EF4-FFF2-40B4-BE49-F238E27FC236}">
                    <a16:creationId xmlns:a16="http://schemas.microsoft.com/office/drawing/2014/main" id="{261D1BB2-19FF-4009-8C45-76D321B42828}"/>
                  </a:ext>
                </a:extLst>
              </p:cNvPr>
              <p:cNvSpPr/>
              <p:nvPr/>
            </p:nvSpPr>
            <p:spPr>
              <a:xfrm>
                <a:off x="1965391" y="3504244"/>
                <a:ext cx="523783" cy="237046"/>
              </a:xfrm>
              <a:prstGeom prst="rect">
                <a:avLst/>
              </a:prstGeom>
              <a:solidFill>
                <a:srgbClr val="00B0F0">
                  <a:alpha val="66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15" name="page" title="Icon of a rectangle with a dotted line in the middle, an arrow on the right side pointing to the right">
                <a:extLst>
                  <a:ext uri="{FF2B5EF4-FFF2-40B4-BE49-F238E27FC236}">
                    <a16:creationId xmlns:a16="http://schemas.microsoft.com/office/drawing/2014/main" id="{C660EF31-0676-466F-A2D6-1FB41E71EFC4}"/>
                  </a:ext>
                </a:extLst>
              </p:cNvPr>
              <p:cNvSpPr>
                <a:spLocks noChangeAspect="1" noEditPoints="1"/>
              </p:cNvSpPr>
              <p:nvPr/>
            </p:nvSpPr>
            <p:spPr bwMode="auto">
              <a:xfrm>
                <a:off x="2153016" y="3504244"/>
                <a:ext cx="336159" cy="232218"/>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grpSp>
        <p:cxnSp>
          <p:nvCxnSpPr>
            <p:cNvPr id="113" name="Straight Connector 112">
              <a:extLst>
                <a:ext uri="{FF2B5EF4-FFF2-40B4-BE49-F238E27FC236}">
                  <a16:creationId xmlns:a16="http://schemas.microsoft.com/office/drawing/2014/main" id="{B85D7192-1F09-4838-9D97-D99D811C789F}"/>
                </a:ext>
              </a:extLst>
            </p:cNvPr>
            <p:cNvCxnSpPr/>
            <p:nvPr/>
          </p:nvCxnSpPr>
          <p:spPr>
            <a:xfrm>
              <a:off x="2807732" y="1270592"/>
              <a:ext cx="0" cy="12365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6" name="Group 115">
            <a:extLst>
              <a:ext uri="{FF2B5EF4-FFF2-40B4-BE49-F238E27FC236}">
                <a16:creationId xmlns:a16="http://schemas.microsoft.com/office/drawing/2014/main" id="{27617436-A3F8-4439-96EB-BE7197288A94}"/>
              </a:ext>
            </a:extLst>
          </p:cNvPr>
          <p:cNvGrpSpPr/>
          <p:nvPr/>
        </p:nvGrpSpPr>
        <p:grpSpPr>
          <a:xfrm>
            <a:off x="8644443" y="1691654"/>
            <a:ext cx="455117" cy="169296"/>
            <a:chOff x="3252126" y="1265616"/>
            <a:chExt cx="341338" cy="126972"/>
          </a:xfrm>
        </p:grpSpPr>
        <p:grpSp>
          <p:nvGrpSpPr>
            <p:cNvPr id="117" name="Group 116">
              <a:extLst>
                <a:ext uri="{FF2B5EF4-FFF2-40B4-BE49-F238E27FC236}">
                  <a16:creationId xmlns:a16="http://schemas.microsoft.com/office/drawing/2014/main" id="{38BD4A77-A7F5-4204-8A56-4AB4E6077C3C}"/>
                </a:ext>
              </a:extLst>
            </p:cNvPr>
            <p:cNvGrpSpPr/>
            <p:nvPr/>
          </p:nvGrpSpPr>
          <p:grpSpPr>
            <a:xfrm>
              <a:off x="3252126" y="1265616"/>
              <a:ext cx="341338" cy="126226"/>
              <a:chOff x="1965391" y="3504244"/>
              <a:chExt cx="523784" cy="237046"/>
            </a:xfrm>
          </p:grpSpPr>
          <p:sp>
            <p:nvSpPr>
              <p:cNvPr id="119" name="Rectangle 118">
                <a:extLst>
                  <a:ext uri="{FF2B5EF4-FFF2-40B4-BE49-F238E27FC236}">
                    <a16:creationId xmlns:a16="http://schemas.microsoft.com/office/drawing/2014/main" id="{899FDD73-E1BE-4ED0-843D-D97EE4963DE1}"/>
                  </a:ext>
                </a:extLst>
              </p:cNvPr>
              <p:cNvSpPr/>
              <p:nvPr/>
            </p:nvSpPr>
            <p:spPr>
              <a:xfrm>
                <a:off x="1965391" y="3504244"/>
                <a:ext cx="523783" cy="237046"/>
              </a:xfrm>
              <a:prstGeom prst="rect">
                <a:avLst/>
              </a:prstGeom>
              <a:solidFill>
                <a:srgbClr val="00B0F0">
                  <a:alpha val="66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20" name="page" title="Icon of a rectangle with a dotted line in the middle, an arrow on the right side pointing to the right">
                <a:extLst>
                  <a:ext uri="{FF2B5EF4-FFF2-40B4-BE49-F238E27FC236}">
                    <a16:creationId xmlns:a16="http://schemas.microsoft.com/office/drawing/2014/main" id="{DD3CC738-BD28-41AD-BCDA-9C44DD3EF4FC}"/>
                  </a:ext>
                </a:extLst>
              </p:cNvPr>
              <p:cNvSpPr>
                <a:spLocks noChangeAspect="1" noEditPoints="1"/>
              </p:cNvSpPr>
              <p:nvPr/>
            </p:nvSpPr>
            <p:spPr bwMode="auto">
              <a:xfrm>
                <a:off x="2153016" y="3504244"/>
                <a:ext cx="336159" cy="232218"/>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grpSp>
        <p:cxnSp>
          <p:nvCxnSpPr>
            <p:cNvPr id="118" name="Straight Connector 117">
              <a:extLst>
                <a:ext uri="{FF2B5EF4-FFF2-40B4-BE49-F238E27FC236}">
                  <a16:creationId xmlns:a16="http://schemas.microsoft.com/office/drawing/2014/main" id="{62331D0F-3437-4499-96D3-6ED3E84D2E50}"/>
                </a:ext>
              </a:extLst>
            </p:cNvPr>
            <p:cNvCxnSpPr/>
            <p:nvPr/>
          </p:nvCxnSpPr>
          <p:spPr>
            <a:xfrm>
              <a:off x="3252126" y="1268933"/>
              <a:ext cx="0" cy="12365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A05F8DCA-B94F-47A5-B707-78DDF3FC38FB}"/>
              </a:ext>
            </a:extLst>
          </p:cNvPr>
          <p:cNvGrpSpPr/>
          <p:nvPr/>
        </p:nvGrpSpPr>
        <p:grpSpPr>
          <a:xfrm>
            <a:off x="9254070" y="1684041"/>
            <a:ext cx="455119" cy="169295"/>
            <a:chOff x="3709346" y="1259906"/>
            <a:chExt cx="341339" cy="126971"/>
          </a:xfrm>
        </p:grpSpPr>
        <p:grpSp>
          <p:nvGrpSpPr>
            <p:cNvPr id="122" name="Group 121">
              <a:extLst>
                <a:ext uri="{FF2B5EF4-FFF2-40B4-BE49-F238E27FC236}">
                  <a16:creationId xmlns:a16="http://schemas.microsoft.com/office/drawing/2014/main" id="{54218042-9F9D-4629-AE79-CFD7F046B379}"/>
                </a:ext>
              </a:extLst>
            </p:cNvPr>
            <p:cNvGrpSpPr/>
            <p:nvPr/>
          </p:nvGrpSpPr>
          <p:grpSpPr>
            <a:xfrm>
              <a:off x="3709347" y="1259906"/>
              <a:ext cx="341338" cy="126226"/>
              <a:chOff x="1965391" y="3504244"/>
              <a:chExt cx="523784" cy="237046"/>
            </a:xfrm>
          </p:grpSpPr>
          <p:sp>
            <p:nvSpPr>
              <p:cNvPr id="124" name="Rectangle 123">
                <a:extLst>
                  <a:ext uri="{FF2B5EF4-FFF2-40B4-BE49-F238E27FC236}">
                    <a16:creationId xmlns:a16="http://schemas.microsoft.com/office/drawing/2014/main" id="{0A63D029-1AB5-4F80-A73B-F8782B7C2209}"/>
                  </a:ext>
                </a:extLst>
              </p:cNvPr>
              <p:cNvSpPr/>
              <p:nvPr/>
            </p:nvSpPr>
            <p:spPr>
              <a:xfrm>
                <a:off x="1965391" y="3504244"/>
                <a:ext cx="523783" cy="237046"/>
              </a:xfrm>
              <a:prstGeom prst="rect">
                <a:avLst/>
              </a:prstGeom>
              <a:solidFill>
                <a:srgbClr val="00B0F0">
                  <a:alpha val="66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25" name="page" title="Icon of a rectangle with a dotted line in the middle, an arrow on the right side pointing to the right">
                <a:extLst>
                  <a:ext uri="{FF2B5EF4-FFF2-40B4-BE49-F238E27FC236}">
                    <a16:creationId xmlns:a16="http://schemas.microsoft.com/office/drawing/2014/main" id="{0D2C74FB-11FA-4CF7-93C7-66120319B30C}"/>
                  </a:ext>
                </a:extLst>
              </p:cNvPr>
              <p:cNvSpPr>
                <a:spLocks noChangeAspect="1" noEditPoints="1"/>
              </p:cNvSpPr>
              <p:nvPr/>
            </p:nvSpPr>
            <p:spPr bwMode="auto">
              <a:xfrm>
                <a:off x="2153016" y="3504244"/>
                <a:ext cx="336159" cy="232218"/>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grpSp>
        <p:cxnSp>
          <p:nvCxnSpPr>
            <p:cNvPr id="123" name="Straight Connector 122">
              <a:extLst>
                <a:ext uri="{FF2B5EF4-FFF2-40B4-BE49-F238E27FC236}">
                  <a16:creationId xmlns:a16="http://schemas.microsoft.com/office/drawing/2014/main" id="{6F620A91-6CFE-4386-A250-A40AB047F047}"/>
                </a:ext>
              </a:extLst>
            </p:cNvPr>
            <p:cNvCxnSpPr/>
            <p:nvPr/>
          </p:nvCxnSpPr>
          <p:spPr>
            <a:xfrm>
              <a:off x="3709346" y="1263222"/>
              <a:ext cx="0" cy="12365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6" name="Rectangle: Rounded Corners 125">
            <a:extLst>
              <a:ext uri="{FF2B5EF4-FFF2-40B4-BE49-F238E27FC236}">
                <a16:creationId xmlns:a16="http://schemas.microsoft.com/office/drawing/2014/main" id="{B3051932-2D8F-40B1-8442-58BCB00AB3AE}"/>
              </a:ext>
            </a:extLst>
          </p:cNvPr>
          <p:cNvSpPr/>
          <p:nvPr/>
        </p:nvSpPr>
        <p:spPr bwMode="auto">
          <a:xfrm>
            <a:off x="6824544" y="926295"/>
            <a:ext cx="3168911" cy="1135577"/>
          </a:xfrm>
          <a:prstGeom prst="roundRect">
            <a:avLst/>
          </a:prstGeom>
          <a:noFill/>
          <a:ln w="9525">
            <a:solidFill>
              <a:srgbClr val="00B0F0"/>
            </a:solidFill>
            <a:prstDash val="dash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27" name="Connector: Elbow 126">
            <a:extLst>
              <a:ext uri="{FF2B5EF4-FFF2-40B4-BE49-F238E27FC236}">
                <a16:creationId xmlns:a16="http://schemas.microsoft.com/office/drawing/2014/main" id="{D1332CEF-370D-4C09-B1D3-6639B3963AF0}"/>
              </a:ext>
            </a:extLst>
          </p:cNvPr>
          <p:cNvCxnSpPr>
            <a:cxnSpLocks/>
          </p:cNvCxnSpPr>
          <p:nvPr/>
        </p:nvCxnSpPr>
        <p:spPr>
          <a:xfrm rot="5400000">
            <a:off x="6895872" y="598424"/>
            <a:ext cx="732820" cy="248015"/>
          </a:xfrm>
          <a:prstGeom prst="bentConnector3">
            <a:avLst>
              <a:gd name="adj1" fmla="val 1743"/>
            </a:avLst>
          </a:prstGeom>
          <a:ln w="222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7107C684-34B0-4DAC-9568-84C8FEC764CC}"/>
              </a:ext>
            </a:extLst>
          </p:cNvPr>
          <p:cNvCxnSpPr>
            <a:cxnSpLocks/>
            <a:endCxn id="13" idx="9"/>
          </p:cNvCxnSpPr>
          <p:nvPr/>
        </p:nvCxnSpPr>
        <p:spPr>
          <a:xfrm>
            <a:off x="8078738" y="389661"/>
            <a:ext cx="781484" cy="699804"/>
          </a:xfrm>
          <a:prstGeom prst="bentConnector3">
            <a:avLst>
              <a:gd name="adj1" fmla="val 101664"/>
            </a:avLst>
          </a:prstGeom>
          <a:ln w="222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1E73965E-DE80-4826-BB5D-54E26B5981E0}"/>
              </a:ext>
            </a:extLst>
          </p:cNvPr>
          <p:cNvCxnSpPr>
            <a:cxnSpLocks/>
            <a:endCxn id="18" idx="1"/>
          </p:cNvCxnSpPr>
          <p:nvPr/>
        </p:nvCxnSpPr>
        <p:spPr>
          <a:xfrm>
            <a:off x="7213436" y="1957703"/>
            <a:ext cx="3873669" cy="498975"/>
          </a:xfrm>
          <a:prstGeom prst="bentConnector3">
            <a:avLst>
              <a:gd name="adj1" fmla="val 50000"/>
            </a:avLst>
          </a:prstGeom>
          <a:ln w="2222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00B81202-75BA-4649-AE54-7840FEE510C1}"/>
              </a:ext>
            </a:extLst>
          </p:cNvPr>
          <p:cNvCxnSpPr>
            <a:cxnSpLocks/>
            <a:endCxn id="126" idx="3"/>
          </p:cNvCxnSpPr>
          <p:nvPr/>
        </p:nvCxnSpPr>
        <p:spPr>
          <a:xfrm rot="10800000">
            <a:off x="9993454" y="1494081"/>
            <a:ext cx="1413128" cy="567791"/>
          </a:xfrm>
          <a:prstGeom prst="bentConnector3">
            <a:avLst>
              <a:gd name="adj1" fmla="val -894"/>
            </a:avLst>
          </a:prstGeom>
          <a:ln w="2222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EC885E5D-9EC8-435D-B3D3-78E09C953ABF}"/>
              </a:ext>
            </a:extLst>
          </p:cNvPr>
          <p:cNvCxnSpPr>
            <a:cxnSpLocks/>
            <a:endCxn id="71" idx="0"/>
          </p:cNvCxnSpPr>
          <p:nvPr/>
        </p:nvCxnSpPr>
        <p:spPr>
          <a:xfrm rot="5400000">
            <a:off x="10508395" y="2939644"/>
            <a:ext cx="755341" cy="715173"/>
          </a:xfrm>
          <a:prstGeom prst="bentConnector2">
            <a:avLst/>
          </a:prstGeom>
          <a:ln w="2222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2" name="Rectangle: Rounded Corners 131">
            <a:extLst>
              <a:ext uri="{FF2B5EF4-FFF2-40B4-BE49-F238E27FC236}">
                <a16:creationId xmlns:a16="http://schemas.microsoft.com/office/drawing/2014/main" id="{5A642287-4F88-48C4-A99B-05D8B9A958BF}"/>
              </a:ext>
            </a:extLst>
          </p:cNvPr>
          <p:cNvSpPr/>
          <p:nvPr/>
        </p:nvSpPr>
        <p:spPr bwMode="auto">
          <a:xfrm>
            <a:off x="7968393" y="1038931"/>
            <a:ext cx="1866047" cy="881451"/>
          </a:xfrm>
          <a:prstGeom prst="roundRect">
            <a:avLst/>
          </a:prstGeom>
          <a:noFill/>
          <a:ln w="9525">
            <a:solidFill>
              <a:srgbClr val="C00000"/>
            </a:solidFill>
            <a:prstDash val="dash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33" name="Straight Arrow Connector 132">
            <a:extLst>
              <a:ext uri="{FF2B5EF4-FFF2-40B4-BE49-F238E27FC236}">
                <a16:creationId xmlns:a16="http://schemas.microsoft.com/office/drawing/2014/main" id="{0FAB688A-2BAF-48B6-92E2-39D4B9A51C14}"/>
              </a:ext>
            </a:extLst>
          </p:cNvPr>
          <p:cNvCxnSpPr>
            <a:cxnSpLocks/>
            <a:stCxn id="49" idx="3"/>
          </p:cNvCxnSpPr>
          <p:nvPr/>
        </p:nvCxnSpPr>
        <p:spPr>
          <a:xfrm flipV="1">
            <a:off x="7053017" y="1939841"/>
            <a:ext cx="0" cy="995252"/>
          </a:xfrm>
          <a:prstGeom prst="straightConnector1">
            <a:avLst/>
          </a:prstGeom>
          <a:ln w="22225">
            <a:solidFill>
              <a:srgbClr val="1DB14B"/>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DCD324B3-6D20-453B-968D-ABBC976BDF50}"/>
              </a:ext>
            </a:extLst>
          </p:cNvPr>
          <p:cNvCxnSpPr>
            <a:cxnSpLocks/>
            <a:endCxn id="24" idx="0"/>
          </p:cNvCxnSpPr>
          <p:nvPr/>
        </p:nvCxnSpPr>
        <p:spPr>
          <a:xfrm>
            <a:off x="11444823" y="2931899"/>
            <a:ext cx="0" cy="2813795"/>
          </a:xfrm>
          <a:prstGeom prst="straightConnector1">
            <a:avLst/>
          </a:prstGeom>
          <a:ln w="2222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9153AC13-300A-44AC-B331-9091ED44E573}"/>
              </a:ext>
            </a:extLst>
          </p:cNvPr>
          <p:cNvCxnSpPr>
            <a:cxnSpLocks/>
            <a:endCxn id="20" idx="0"/>
          </p:cNvCxnSpPr>
          <p:nvPr/>
        </p:nvCxnSpPr>
        <p:spPr>
          <a:xfrm>
            <a:off x="7197681" y="4350890"/>
            <a:ext cx="7756" cy="1394803"/>
          </a:xfrm>
          <a:prstGeom prst="straightConnector1">
            <a:avLst/>
          </a:prstGeom>
          <a:ln w="1905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B2CCCD3E-2051-45F5-B74E-B57231D51219}"/>
              </a:ext>
            </a:extLst>
          </p:cNvPr>
          <p:cNvCxnSpPr>
            <a:cxnSpLocks/>
            <a:endCxn id="21" idx="0"/>
          </p:cNvCxnSpPr>
          <p:nvPr/>
        </p:nvCxnSpPr>
        <p:spPr>
          <a:xfrm>
            <a:off x="8047631" y="4350890"/>
            <a:ext cx="5569" cy="1394803"/>
          </a:xfrm>
          <a:prstGeom prst="straightConnector1">
            <a:avLst/>
          </a:prstGeom>
          <a:ln w="1905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FFCB6A24-C0EC-43CC-9F82-804A8BF56983}"/>
              </a:ext>
            </a:extLst>
          </p:cNvPr>
          <p:cNvCxnSpPr>
            <a:cxnSpLocks/>
            <a:endCxn id="22" idx="0"/>
          </p:cNvCxnSpPr>
          <p:nvPr/>
        </p:nvCxnSpPr>
        <p:spPr>
          <a:xfrm>
            <a:off x="8879608" y="4350890"/>
            <a:ext cx="5465" cy="1394803"/>
          </a:xfrm>
          <a:prstGeom prst="straightConnector1">
            <a:avLst/>
          </a:prstGeom>
          <a:ln w="1905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ACF5A593-22D9-4B93-89DF-AD972CEF5829}"/>
              </a:ext>
            </a:extLst>
          </p:cNvPr>
          <p:cNvCxnSpPr>
            <a:cxnSpLocks/>
            <a:endCxn id="23" idx="0"/>
          </p:cNvCxnSpPr>
          <p:nvPr/>
        </p:nvCxnSpPr>
        <p:spPr>
          <a:xfrm>
            <a:off x="10149038" y="4344646"/>
            <a:ext cx="8343" cy="1401048"/>
          </a:xfrm>
          <a:prstGeom prst="straightConnector1">
            <a:avLst/>
          </a:prstGeom>
          <a:ln w="1905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A45836CC-89C1-4979-9D5E-E89FC920B636}"/>
              </a:ext>
            </a:extLst>
          </p:cNvPr>
          <p:cNvSpPr txBox="1"/>
          <p:nvPr/>
        </p:nvSpPr>
        <p:spPr>
          <a:xfrm>
            <a:off x="603340" y="1278823"/>
            <a:ext cx="4478703" cy="2974516"/>
          </a:xfrm>
          <a:prstGeom prst="rect">
            <a:avLst/>
          </a:prstGeom>
          <a:noFill/>
        </p:spPr>
        <p:txBody>
          <a:bodyPr wrap="square" lIns="121841" tIns="60920" rIns="121841" bIns="60920" rtlCol="0">
            <a:spAutoFit/>
          </a:bodyPr>
          <a:lstStyle/>
          <a:p>
            <a:pPr marL="228429" marR="0" lvl="0" indent="-228429" algn="l" defTabSz="913704" rtl="0" eaLnBrk="1" fontAlgn="auto" latinLnBrk="0" hangingPunct="1">
              <a:lnSpc>
                <a:spcPct val="90000"/>
              </a:lnSpc>
              <a:spcBef>
                <a:spcPts val="0"/>
              </a:spcBef>
              <a:spcAft>
                <a:spcPts val="799"/>
              </a:spcAft>
              <a:buClrTx/>
              <a:buSzTx/>
              <a:buFont typeface="Arial" panose="020B0604020202020204" pitchFamily="34" charset="0"/>
              <a:buChar char="•"/>
              <a:tabLst/>
              <a:defRPr/>
            </a:pPr>
            <a:r>
              <a:rPr kumimoji="0" lang="en-US" sz="1867"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Features that make this possible:</a:t>
            </a:r>
          </a:p>
          <a:p>
            <a:pPr marL="685280" marR="0" lvl="1" indent="-228429" algn="l" defTabSz="913704" rtl="0" eaLnBrk="1" fontAlgn="auto" latinLnBrk="0" hangingPunct="1">
              <a:lnSpc>
                <a:spcPct val="90000"/>
              </a:lnSpc>
              <a:spcBef>
                <a:spcPts val="0"/>
              </a:spcBef>
              <a:spcAft>
                <a:spcPts val="799"/>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Resilient Buffer Pool Extension (</a:t>
            </a:r>
            <a:r>
              <a:rPr kumimoji="0" lang="en-US" sz="16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RBPEx</a:t>
            </a: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t>
            </a:r>
          </a:p>
          <a:p>
            <a:pPr marL="685280" marR="0" lvl="1" indent="-228429" algn="l" defTabSz="913704" rtl="0" eaLnBrk="1" fontAlgn="auto" latinLnBrk="0" hangingPunct="1">
              <a:lnSpc>
                <a:spcPct val="90000"/>
              </a:lnSpc>
              <a:spcBef>
                <a:spcPts val="0"/>
              </a:spcBef>
              <a:spcAft>
                <a:spcPts val="799"/>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Snapshot-based backups </a:t>
            </a:r>
          </a:p>
          <a:p>
            <a:pPr marL="685280" marR="0" lvl="1" indent="-228429" algn="l" defTabSz="913704" rtl="0" eaLnBrk="1" fontAlgn="auto" latinLnBrk="0" hangingPunct="1">
              <a:lnSpc>
                <a:spcPct val="90000"/>
              </a:lnSpc>
              <a:spcBef>
                <a:spcPts val="0"/>
              </a:spcBef>
              <a:spcAft>
                <a:spcPts val="799"/>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Accelerated Database Recovery (ADR) </a:t>
            </a:r>
            <a:endParaRPr kumimoji="0" lang="en-US" sz="1199"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228429" marR="0" lvl="0" indent="-228429" algn="l" defTabSz="913704" rtl="0" eaLnBrk="1" fontAlgn="auto" latinLnBrk="0" hangingPunct="1">
              <a:lnSpc>
                <a:spcPct val="90000"/>
              </a:lnSpc>
              <a:spcBef>
                <a:spcPts val="0"/>
              </a:spcBef>
              <a:spcAft>
                <a:spcPts val="799"/>
              </a:spcAft>
              <a:buClrTx/>
              <a:buSzTx/>
              <a:buFont typeface="Arial" panose="020B0604020202020204" pitchFamily="34" charset="0"/>
              <a:buChar char="•"/>
              <a:tabLst/>
              <a:defRPr/>
            </a:pPr>
            <a:r>
              <a:rPr kumimoji="0" lang="en-US" sz="1599"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External log service</a:t>
            </a:r>
          </a:p>
          <a:p>
            <a:pPr marL="228429" marR="0" lvl="0" indent="-228429" algn="l" defTabSz="913704" rtl="0" eaLnBrk="1" fontAlgn="auto" latinLnBrk="0" hangingPunct="1">
              <a:lnSpc>
                <a:spcPct val="90000"/>
              </a:lnSpc>
              <a:spcBef>
                <a:spcPts val="0"/>
              </a:spcBef>
              <a:spcAft>
                <a:spcPts val="799"/>
              </a:spcAft>
              <a:buClrTx/>
              <a:buSzTx/>
              <a:buFont typeface="Arial" panose="020B0604020202020204" pitchFamily="34" charset="0"/>
              <a:buChar char="•"/>
              <a:tabLst/>
              <a:defRPr/>
            </a:pPr>
            <a:r>
              <a:rPr kumimoji="0" lang="en-US" sz="1599"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Tiered storage </a:t>
            </a:r>
          </a:p>
          <a:p>
            <a:pPr marL="228429" marR="0" lvl="0" indent="-228429" algn="l" defTabSz="913704" rtl="0" eaLnBrk="1" fontAlgn="auto" latinLnBrk="0" hangingPunct="1">
              <a:lnSpc>
                <a:spcPct val="90000"/>
              </a:lnSpc>
              <a:spcBef>
                <a:spcPts val="0"/>
              </a:spcBef>
              <a:spcAft>
                <a:spcPts val="799"/>
              </a:spcAft>
              <a:buClrTx/>
              <a:buSzTx/>
              <a:buFont typeface="Arial" panose="020B0604020202020204" pitchFamily="34" charset="0"/>
              <a:buChar char="•"/>
              <a:tabLst/>
              <a:defRPr/>
            </a:pPr>
            <a:r>
              <a:rPr kumimoji="0" lang="en-US" sz="1599"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Completely separated compute and storage </a:t>
            </a:r>
          </a:p>
          <a:p>
            <a:pPr marL="228429" marR="0" lvl="0" indent="-228429" algn="l" defTabSz="913704" rtl="0" eaLnBrk="1" fontAlgn="auto" latinLnBrk="0" hangingPunct="1">
              <a:lnSpc>
                <a:spcPct val="90000"/>
              </a:lnSpc>
              <a:spcBef>
                <a:spcPts val="0"/>
              </a:spcBef>
              <a:spcAft>
                <a:spcPts val="799"/>
              </a:spcAft>
              <a:buClrTx/>
              <a:buSzTx/>
              <a:buFont typeface="Arial" panose="020B0604020202020204" pitchFamily="34" charset="0"/>
              <a:buChar char="•"/>
              <a:tabLst/>
              <a:defRPr/>
            </a:pPr>
            <a:r>
              <a:rPr kumimoji="0" lang="en-US" sz="1599"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No single point of failure</a:t>
            </a:r>
          </a:p>
          <a:p>
            <a:pPr marL="228429" marR="0" lvl="0" indent="-228429" algn="l" defTabSz="913704" rtl="0" eaLnBrk="1" fontAlgn="auto" latinLnBrk="0" hangingPunct="1">
              <a:lnSpc>
                <a:spcPct val="90000"/>
              </a:lnSpc>
              <a:spcBef>
                <a:spcPts val="0"/>
              </a:spcBef>
              <a:spcAft>
                <a:spcPts val="799"/>
              </a:spcAft>
              <a:buClrTx/>
              <a:buSzTx/>
              <a:buFont typeface="Arial" panose="020B0604020202020204" pitchFamily="34" charset="0"/>
              <a:buChar char="•"/>
              <a:tabLst/>
              <a:defRPr/>
            </a:pPr>
            <a:r>
              <a:rPr kumimoji="0" lang="en-US" sz="1599"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Storage encrypted at rest</a:t>
            </a:r>
          </a:p>
        </p:txBody>
      </p:sp>
      <p:sp>
        <p:nvSpPr>
          <p:cNvPr id="141" name="Title 2">
            <a:extLst>
              <a:ext uri="{FF2B5EF4-FFF2-40B4-BE49-F238E27FC236}">
                <a16:creationId xmlns:a16="http://schemas.microsoft.com/office/drawing/2014/main" id="{94882A14-0F1D-4DDE-A1A4-F34EA48BDD0D}"/>
              </a:ext>
            </a:extLst>
          </p:cNvPr>
          <p:cNvSpPr txBox="1">
            <a:spLocks/>
          </p:cNvSpPr>
          <p:nvPr/>
        </p:nvSpPr>
        <p:spPr>
          <a:xfrm>
            <a:off x="561868" y="448447"/>
            <a:ext cx="11354864" cy="553982"/>
          </a:xfrm>
          <a:prstGeom prst="rect">
            <a:avLst/>
          </a:prstGeom>
        </p:spPr>
        <p:txBody>
          <a:bodyPr vert="horz" wrap="square" lIns="0" tIns="0" rIns="0" bIns="0" rtlCol="0" anchor="t">
            <a:spAutoFit/>
          </a:bodyPr>
          <a:lstStyle>
            <a:lvl1pPr algn="l" defTabSz="951304" rtl="0" eaLnBrk="1" latinLnBrk="0" hangingPunct="1">
              <a:lnSpc>
                <a:spcPct val="100000"/>
              </a:lnSpc>
              <a:spcBef>
                <a:spcPct val="0"/>
              </a:spcBef>
              <a:spcAft>
                <a:spcPts val="1224"/>
              </a:spcAft>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spcAft>
                <a:spcPts val="1200"/>
              </a:spcAft>
            </a:pPr>
            <a:r>
              <a:rPr lang="en-US" sz="3600" spc="-50" dirty="0">
                <a:gradFill>
                  <a:gsLst>
                    <a:gs pos="1250">
                      <a:srgbClr val="1A1A1A"/>
                    </a:gs>
                    <a:gs pos="100000">
                      <a:srgbClr val="1A1A1A"/>
                    </a:gs>
                  </a:gsLst>
                  <a:lin ang="5400000" scaled="0"/>
                </a:gradFill>
                <a:latin typeface="Segoe UI Semibold"/>
              </a:rPr>
              <a:t>Hyperscale</a:t>
            </a:r>
            <a:endParaRPr lang="en-US" sz="1400" spc="400" dirty="0">
              <a:gradFill>
                <a:gsLst>
                  <a:gs pos="1250">
                    <a:srgbClr val="1A1A1A"/>
                  </a:gs>
                  <a:gs pos="100000">
                    <a:srgbClr val="1A1A1A"/>
                  </a:gs>
                </a:gsLst>
                <a:lin ang="5400000" scaled="0"/>
              </a:gradFill>
              <a:latin typeface="Segoe UI Semibold"/>
            </a:endParaRPr>
          </a:p>
        </p:txBody>
      </p:sp>
    </p:spTree>
    <p:extLst>
      <p:ext uri="{BB962C8B-B14F-4D97-AF65-F5344CB8AC3E}">
        <p14:creationId xmlns:p14="http://schemas.microsoft.com/office/powerpoint/2010/main" val="289199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3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39">
                                            <p:txEl>
                                              <p:pRg st="0" end="0"/>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39">
                                            <p:txEl>
                                              <p:pRg st="1" end="1"/>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39">
                                            <p:txEl>
                                              <p:pRg st="2" end="2"/>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39">
                                            <p:txEl>
                                              <p:pRg st="3" end="3"/>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3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28"/>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21"/>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1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30"/>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1"/>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3"/>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6"/>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11"/>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39">
                                            <p:txEl>
                                              <p:pRg st="4" end="4"/>
                                            </p:txEl>
                                          </p:spTgt>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39">
                                            <p:txEl>
                                              <p:pRg st="5" end="5"/>
                                            </p:txEl>
                                          </p:spTgt>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39">
                                            <p:txEl>
                                              <p:pRg st="6" end="6"/>
                                            </p:txEl>
                                          </p:spTgt>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139">
                                            <p:txEl>
                                              <p:pRg st="7" end="7"/>
                                            </p:txEl>
                                          </p:spTgt>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3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14" grpId="0"/>
      <p:bldP spid="15" grpId="0" animBg="1"/>
      <p:bldP spid="16" grpId="0"/>
      <p:bldP spid="17" grpId="0" animBg="1"/>
      <p:bldP spid="18" grpId="0"/>
      <p:bldP spid="19"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13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344171-5D0F-46AA-978D-38C9504A95F4}"/>
              </a:ext>
            </a:extLst>
          </p:cNvPr>
          <p:cNvSpPr>
            <a:spLocks noGrp="1"/>
          </p:cNvSpPr>
          <p:nvPr>
            <p:ph type="title"/>
          </p:nvPr>
        </p:nvSpPr>
        <p:spPr>
          <a:xfrm>
            <a:off x="430234" y="547501"/>
            <a:ext cx="5665767" cy="1067483"/>
          </a:xfrm>
        </p:spPr>
        <p:txBody>
          <a:bodyPr/>
          <a:lstStyle/>
          <a:p>
            <a:r>
              <a:rPr lang="en-US" sz="3200"/>
              <a:t>Challenges with sporadic or unpredictable usage</a:t>
            </a:r>
          </a:p>
        </p:txBody>
      </p:sp>
      <p:grpSp>
        <p:nvGrpSpPr>
          <p:cNvPr id="220" name="Group 219">
            <a:extLst>
              <a:ext uri="{FF2B5EF4-FFF2-40B4-BE49-F238E27FC236}">
                <a16:creationId xmlns:a16="http://schemas.microsoft.com/office/drawing/2014/main" id="{85CC2D87-D788-422A-8702-696EA4F5A305}"/>
              </a:ext>
            </a:extLst>
          </p:cNvPr>
          <p:cNvGrpSpPr/>
          <p:nvPr/>
        </p:nvGrpSpPr>
        <p:grpSpPr>
          <a:xfrm>
            <a:off x="6659944" y="1582076"/>
            <a:ext cx="4930999" cy="4694349"/>
            <a:chOff x="6651635" y="878026"/>
            <a:chExt cx="4932395" cy="4695680"/>
          </a:xfrm>
        </p:grpSpPr>
        <p:grpSp>
          <p:nvGrpSpPr>
            <p:cNvPr id="221" name="Group 220">
              <a:extLst>
                <a:ext uri="{FF2B5EF4-FFF2-40B4-BE49-F238E27FC236}">
                  <a16:creationId xmlns:a16="http://schemas.microsoft.com/office/drawing/2014/main" id="{E36F1D54-B98B-4C86-9CB9-1CCF4C0B6206}"/>
                </a:ext>
              </a:extLst>
            </p:cNvPr>
            <p:cNvGrpSpPr/>
            <p:nvPr/>
          </p:nvGrpSpPr>
          <p:grpSpPr>
            <a:xfrm>
              <a:off x="7309642" y="4418763"/>
              <a:ext cx="4183624" cy="460299"/>
              <a:chOff x="7309642" y="4418763"/>
              <a:chExt cx="4183624" cy="460299"/>
            </a:xfrm>
          </p:grpSpPr>
          <p:sp>
            <p:nvSpPr>
              <p:cNvPr id="277" name="TextBox 276">
                <a:extLst>
                  <a:ext uri="{FF2B5EF4-FFF2-40B4-BE49-F238E27FC236}">
                    <a16:creationId xmlns:a16="http://schemas.microsoft.com/office/drawing/2014/main" id="{EF70743B-5D54-4AFB-A900-F9B541909951}"/>
                  </a:ext>
                </a:extLst>
              </p:cNvPr>
              <p:cNvSpPr txBox="1"/>
              <p:nvPr/>
            </p:nvSpPr>
            <p:spPr>
              <a:xfrm flipH="1">
                <a:off x="7309642" y="4531858"/>
                <a:ext cx="169325" cy="263539"/>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8:00</a:t>
                </a:r>
              </a:p>
            </p:txBody>
          </p:sp>
          <p:sp>
            <p:nvSpPr>
              <p:cNvPr id="278" name="TextBox 277">
                <a:extLst>
                  <a:ext uri="{FF2B5EF4-FFF2-40B4-BE49-F238E27FC236}">
                    <a16:creationId xmlns:a16="http://schemas.microsoft.com/office/drawing/2014/main" id="{E9334250-FF45-4358-84A5-59714B7278F2}"/>
                  </a:ext>
                </a:extLst>
              </p:cNvPr>
              <p:cNvSpPr txBox="1"/>
              <p:nvPr/>
            </p:nvSpPr>
            <p:spPr>
              <a:xfrm flipH="1">
                <a:off x="7476905" y="4537783"/>
                <a:ext cx="169325" cy="263539"/>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9:00</a:t>
                </a:r>
              </a:p>
            </p:txBody>
          </p:sp>
          <p:sp>
            <p:nvSpPr>
              <p:cNvPr id="279" name="TextBox 278">
                <a:extLst>
                  <a:ext uri="{FF2B5EF4-FFF2-40B4-BE49-F238E27FC236}">
                    <a16:creationId xmlns:a16="http://schemas.microsoft.com/office/drawing/2014/main" id="{E6F0DD49-B6BD-486A-A79A-555F573D86E9}"/>
                  </a:ext>
                </a:extLst>
              </p:cNvPr>
              <p:cNvSpPr txBox="1"/>
              <p:nvPr/>
            </p:nvSpPr>
            <p:spPr>
              <a:xfrm flipH="1">
                <a:off x="7644169" y="4486948"/>
                <a:ext cx="169325" cy="388378"/>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10:00</a:t>
                </a:r>
              </a:p>
            </p:txBody>
          </p:sp>
          <p:sp>
            <p:nvSpPr>
              <p:cNvPr id="280" name="TextBox 279">
                <a:extLst>
                  <a:ext uri="{FF2B5EF4-FFF2-40B4-BE49-F238E27FC236}">
                    <a16:creationId xmlns:a16="http://schemas.microsoft.com/office/drawing/2014/main" id="{6F4BE750-16AB-4BE2-9274-6A67CEF9FDF1}"/>
                  </a:ext>
                </a:extLst>
              </p:cNvPr>
              <p:cNvSpPr txBox="1"/>
              <p:nvPr/>
            </p:nvSpPr>
            <p:spPr>
              <a:xfrm flipH="1">
                <a:off x="7811431" y="4502802"/>
                <a:ext cx="169325" cy="372523"/>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11:00</a:t>
                </a:r>
              </a:p>
            </p:txBody>
          </p:sp>
          <p:sp>
            <p:nvSpPr>
              <p:cNvPr id="281" name="TextBox 280">
                <a:extLst>
                  <a:ext uri="{FF2B5EF4-FFF2-40B4-BE49-F238E27FC236}">
                    <a16:creationId xmlns:a16="http://schemas.microsoft.com/office/drawing/2014/main" id="{AA4A9D5D-115C-48DA-90C3-AEECBFAFCD4F}"/>
                  </a:ext>
                </a:extLst>
              </p:cNvPr>
              <p:cNvSpPr txBox="1"/>
              <p:nvPr/>
            </p:nvSpPr>
            <p:spPr>
              <a:xfrm flipH="1">
                <a:off x="7978694" y="4500552"/>
                <a:ext cx="169325" cy="378196"/>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12:00</a:t>
                </a:r>
              </a:p>
            </p:txBody>
          </p:sp>
          <p:sp>
            <p:nvSpPr>
              <p:cNvPr id="282" name="TextBox 281">
                <a:extLst>
                  <a:ext uri="{FF2B5EF4-FFF2-40B4-BE49-F238E27FC236}">
                    <a16:creationId xmlns:a16="http://schemas.microsoft.com/office/drawing/2014/main" id="{E766B2AF-C1F3-432F-98B2-AC6B1D94C016}"/>
                  </a:ext>
                </a:extLst>
              </p:cNvPr>
              <p:cNvSpPr txBox="1"/>
              <p:nvPr/>
            </p:nvSpPr>
            <p:spPr>
              <a:xfrm flipH="1">
                <a:off x="8145956" y="4499622"/>
                <a:ext cx="169325" cy="378882"/>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13:00</a:t>
                </a:r>
              </a:p>
            </p:txBody>
          </p:sp>
          <p:sp>
            <p:nvSpPr>
              <p:cNvPr id="283" name="TextBox 282">
                <a:extLst>
                  <a:ext uri="{FF2B5EF4-FFF2-40B4-BE49-F238E27FC236}">
                    <a16:creationId xmlns:a16="http://schemas.microsoft.com/office/drawing/2014/main" id="{C9EC85DA-8126-46A6-8980-A273E4D62C01}"/>
                  </a:ext>
                </a:extLst>
              </p:cNvPr>
              <p:cNvSpPr txBox="1"/>
              <p:nvPr/>
            </p:nvSpPr>
            <p:spPr>
              <a:xfrm flipH="1">
                <a:off x="8313220" y="4490519"/>
                <a:ext cx="169325" cy="384806"/>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14:00</a:t>
                </a:r>
              </a:p>
            </p:txBody>
          </p:sp>
          <p:sp>
            <p:nvSpPr>
              <p:cNvPr id="284" name="TextBox 283">
                <a:extLst>
                  <a:ext uri="{FF2B5EF4-FFF2-40B4-BE49-F238E27FC236}">
                    <a16:creationId xmlns:a16="http://schemas.microsoft.com/office/drawing/2014/main" id="{965CF3A7-FDE7-487B-ACD7-F117525ECCE2}"/>
                  </a:ext>
                </a:extLst>
              </p:cNvPr>
              <p:cNvSpPr txBox="1"/>
              <p:nvPr/>
            </p:nvSpPr>
            <p:spPr>
              <a:xfrm flipH="1">
                <a:off x="8480483" y="4486948"/>
                <a:ext cx="169325" cy="388378"/>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15:00</a:t>
                </a:r>
              </a:p>
            </p:txBody>
          </p:sp>
          <p:sp>
            <p:nvSpPr>
              <p:cNvPr id="285" name="TextBox 284">
                <a:extLst>
                  <a:ext uri="{FF2B5EF4-FFF2-40B4-BE49-F238E27FC236}">
                    <a16:creationId xmlns:a16="http://schemas.microsoft.com/office/drawing/2014/main" id="{8B2A1014-7B0F-45B8-8E2F-37BF144F78A2}"/>
                  </a:ext>
                </a:extLst>
              </p:cNvPr>
              <p:cNvSpPr txBox="1"/>
              <p:nvPr/>
            </p:nvSpPr>
            <p:spPr>
              <a:xfrm flipH="1">
                <a:off x="8647746" y="4492872"/>
                <a:ext cx="169325" cy="382452"/>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16:00</a:t>
                </a:r>
              </a:p>
            </p:txBody>
          </p:sp>
          <p:sp>
            <p:nvSpPr>
              <p:cNvPr id="286" name="TextBox 285">
                <a:extLst>
                  <a:ext uri="{FF2B5EF4-FFF2-40B4-BE49-F238E27FC236}">
                    <a16:creationId xmlns:a16="http://schemas.microsoft.com/office/drawing/2014/main" id="{D37B7FEA-14AB-49FE-BA38-1F793DC64C3A}"/>
                  </a:ext>
                </a:extLst>
              </p:cNvPr>
              <p:cNvSpPr txBox="1"/>
              <p:nvPr/>
            </p:nvSpPr>
            <p:spPr>
              <a:xfrm flipH="1">
                <a:off x="8815008" y="4492871"/>
                <a:ext cx="169325" cy="382454"/>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17:00</a:t>
                </a:r>
              </a:p>
            </p:txBody>
          </p:sp>
          <p:sp>
            <p:nvSpPr>
              <p:cNvPr id="287" name="TextBox 286">
                <a:extLst>
                  <a:ext uri="{FF2B5EF4-FFF2-40B4-BE49-F238E27FC236}">
                    <a16:creationId xmlns:a16="http://schemas.microsoft.com/office/drawing/2014/main" id="{CF6AB2DC-A21E-4011-A83B-F3D92362F53F}"/>
                  </a:ext>
                </a:extLst>
              </p:cNvPr>
              <p:cNvSpPr txBox="1"/>
              <p:nvPr/>
            </p:nvSpPr>
            <p:spPr>
              <a:xfrm flipH="1">
                <a:off x="8982272" y="4502612"/>
                <a:ext cx="169325" cy="376095"/>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18:00</a:t>
                </a:r>
              </a:p>
            </p:txBody>
          </p:sp>
          <p:sp>
            <p:nvSpPr>
              <p:cNvPr id="288" name="TextBox 287">
                <a:extLst>
                  <a:ext uri="{FF2B5EF4-FFF2-40B4-BE49-F238E27FC236}">
                    <a16:creationId xmlns:a16="http://schemas.microsoft.com/office/drawing/2014/main" id="{19606CBA-1BDE-4D0E-B8EE-FCB922540D67}"/>
                  </a:ext>
                </a:extLst>
              </p:cNvPr>
              <p:cNvSpPr txBox="1"/>
              <p:nvPr/>
            </p:nvSpPr>
            <p:spPr>
              <a:xfrm flipH="1">
                <a:off x="9149533" y="4502966"/>
                <a:ext cx="169325" cy="376096"/>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19:00</a:t>
                </a:r>
              </a:p>
            </p:txBody>
          </p:sp>
          <p:sp>
            <p:nvSpPr>
              <p:cNvPr id="289" name="TextBox 288">
                <a:extLst>
                  <a:ext uri="{FF2B5EF4-FFF2-40B4-BE49-F238E27FC236}">
                    <a16:creationId xmlns:a16="http://schemas.microsoft.com/office/drawing/2014/main" id="{17DB8312-7221-4B76-A0D4-2402CB9C9BFE}"/>
                  </a:ext>
                </a:extLst>
              </p:cNvPr>
              <p:cNvSpPr txBox="1"/>
              <p:nvPr/>
            </p:nvSpPr>
            <p:spPr>
              <a:xfrm flipH="1">
                <a:off x="9316796" y="4496047"/>
                <a:ext cx="169325" cy="382454"/>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20:00</a:t>
                </a:r>
              </a:p>
            </p:txBody>
          </p:sp>
          <p:sp>
            <p:nvSpPr>
              <p:cNvPr id="290" name="TextBox 289">
                <a:extLst>
                  <a:ext uri="{FF2B5EF4-FFF2-40B4-BE49-F238E27FC236}">
                    <a16:creationId xmlns:a16="http://schemas.microsoft.com/office/drawing/2014/main" id="{3B0914A7-F55F-4E1C-94CB-66CAF0927ED1}"/>
                  </a:ext>
                </a:extLst>
              </p:cNvPr>
              <p:cNvSpPr txBox="1"/>
              <p:nvPr/>
            </p:nvSpPr>
            <p:spPr>
              <a:xfrm flipH="1">
                <a:off x="9484059" y="4496047"/>
                <a:ext cx="169325" cy="382454"/>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21:00</a:t>
                </a:r>
              </a:p>
            </p:txBody>
          </p:sp>
          <p:sp>
            <p:nvSpPr>
              <p:cNvPr id="291" name="TextBox 290">
                <a:extLst>
                  <a:ext uri="{FF2B5EF4-FFF2-40B4-BE49-F238E27FC236}">
                    <a16:creationId xmlns:a16="http://schemas.microsoft.com/office/drawing/2014/main" id="{987E9DC6-FE90-4296-AA72-CE27899CA8BD}"/>
                  </a:ext>
                </a:extLst>
              </p:cNvPr>
              <p:cNvSpPr txBox="1"/>
              <p:nvPr/>
            </p:nvSpPr>
            <p:spPr>
              <a:xfrm flipH="1">
                <a:off x="9651320" y="4493694"/>
                <a:ext cx="169325" cy="384806"/>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22:00</a:t>
                </a:r>
              </a:p>
            </p:txBody>
          </p:sp>
          <p:sp>
            <p:nvSpPr>
              <p:cNvPr id="292" name="TextBox 291">
                <a:extLst>
                  <a:ext uri="{FF2B5EF4-FFF2-40B4-BE49-F238E27FC236}">
                    <a16:creationId xmlns:a16="http://schemas.microsoft.com/office/drawing/2014/main" id="{B965455A-6441-45EE-A8A9-B6BB858C2D70}"/>
                  </a:ext>
                </a:extLst>
              </p:cNvPr>
              <p:cNvSpPr txBox="1"/>
              <p:nvPr/>
            </p:nvSpPr>
            <p:spPr>
              <a:xfrm flipH="1">
                <a:off x="9818583" y="4490519"/>
                <a:ext cx="169325" cy="388378"/>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23:00</a:t>
                </a:r>
              </a:p>
            </p:txBody>
          </p:sp>
          <p:sp>
            <p:nvSpPr>
              <p:cNvPr id="293" name="TextBox 292">
                <a:extLst>
                  <a:ext uri="{FF2B5EF4-FFF2-40B4-BE49-F238E27FC236}">
                    <a16:creationId xmlns:a16="http://schemas.microsoft.com/office/drawing/2014/main" id="{3F978C00-2653-48B5-88B7-FF4731FA7FD7}"/>
                  </a:ext>
                </a:extLst>
              </p:cNvPr>
              <p:cNvSpPr txBox="1"/>
              <p:nvPr/>
            </p:nvSpPr>
            <p:spPr>
              <a:xfrm flipH="1">
                <a:off x="9985844" y="4421960"/>
                <a:ext cx="169325" cy="382452"/>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0:00</a:t>
                </a:r>
              </a:p>
            </p:txBody>
          </p:sp>
          <p:sp>
            <p:nvSpPr>
              <p:cNvPr id="294" name="TextBox 293">
                <a:extLst>
                  <a:ext uri="{FF2B5EF4-FFF2-40B4-BE49-F238E27FC236}">
                    <a16:creationId xmlns:a16="http://schemas.microsoft.com/office/drawing/2014/main" id="{F9F05AB7-4F1F-4A89-90CD-E4CA4B8E5A29}"/>
                  </a:ext>
                </a:extLst>
              </p:cNvPr>
              <p:cNvSpPr txBox="1"/>
              <p:nvPr/>
            </p:nvSpPr>
            <p:spPr>
              <a:xfrm flipH="1">
                <a:off x="10153106" y="4418764"/>
                <a:ext cx="169325" cy="382454"/>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1:00</a:t>
                </a:r>
              </a:p>
            </p:txBody>
          </p:sp>
          <p:sp>
            <p:nvSpPr>
              <p:cNvPr id="295" name="TextBox 294">
                <a:extLst>
                  <a:ext uri="{FF2B5EF4-FFF2-40B4-BE49-F238E27FC236}">
                    <a16:creationId xmlns:a16="http://schemas.microsoft.com/office/drawing/2014/main" id="{4CA33055-8F83-47CF-A855-9ACB10E78B18}"/>
                  </a:ext>
                </a:extLst>
              </p:cNvPr>
              <p:cNvSpPr txBox="1"/>
              <p:nvPr/>
            </p:nvSpPr>
            <p:spPr>
              <a:xfrm flipH="1">
                <a:off x="10320368" y="4425616"/>
                <a:ext cx="169325" cy="376095"/>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2:00</a:t>
                </a:r>
              </a:p>
            </p:txBody>
          </p:sp>
          <p:sp>
            <p:nvSpPr>
              <p:cNvPr id="296" name="TextBox 295">
                <a:extLst>
                  <a:ext uri="{FF2B5EF4-FFF2-40B4-BE49-F238E27FC236}">
                    <a16:creationId xmlns:a16="http://schemas.microsoft.com/office/drawing/2014/main" id="{7877A516-CF4D-4217-8FD0-5A554E155156}"/>
                  </a:ext>
                </a:extLst>
              </p:cNvPr>
              <p:cNvSpPr txBox="1"/>
              <p:nvPr/>
            </p:nvSpPr>
            <p:spPr>
              <a:xfrm flipH="1">
                <a:off x="10487629" y="4425064"/>
                <a:ext cx="169325" cy="376096"/>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3:00</a:t>
                </a:r>
              </a:p>
            </p:txBody>
          </p:sp>
          <p:sp>
            <p:nvSpPr>
              <p:cNvPr id="297" name="TextBox 296">
                <a:extLst>
                  <a:ext uri="{FF2B5EF4-FFF2-40B4-BE49-F238E27FC236}">
                    <a16:creationId xmlns:a16="http://schemas.microsoft.com/office/drawing/2014/main" id="{5735DF1E-1416-4F7C-9C3F-12953510466B}"/>
                  </a:ext>
                </a:extLst>
              </p:cNvPr>
              <p:cNvSpPr txBox="1"/>
              <p:nvPr/>
            </p:nvSpPr>
            <p:spPr>
              <a:xfrm flipH="1">
                <a:off x="10654892" y="4418764"/>
                <a:ext cx="169325" cy="382454"/>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4:00</a:t>
                </a:r>
              </a:p>
            </p:txBody>
          </p:sp>
          <p:sp>
            <p:nvSpPr>
              <p:cNvPr id="298" name="TextBox 297">
                <a:extLst>
                  <a:ext uri="{FF2B5EF4-FFF2-40B4-BE49-F238E27FC236}">
                    <a16:creationId xmlns:a16="http://schemas.microsoft.com/office/drawing/2014/main" id="{DB3E452D-F0AE-42D6-AE55-D207F7E5A27D}"/>
                  </a:ext>
                </a:extLst>
              </p:cNvPr>
              <p:cNvSpPr txBox="1"/>
              <p:nvPr/>
            </p:nvSpPr>
            <p:spPr>
              <a:xfrm flipH="1">
                <a:off x="10822153" y="4418764"/>
                <a:ext cx="169325" cy="382454"/>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5:00</a:t>
                </a:r>
              </a:p>
            </p:txBody>
          </p:sp>
          <p:sp>
            <p:nvSpPr>
              <p:cNvPr id="299" name="TextBox 298">
                <a:extLst>
                  <a:ext uri="{FF2B5EF4-FFF2-40B4-BE49-F238E27FC236}">
                    <a16:creationId xmlns:a16="http://schemas.microsoft.com/office/drawing/2014/main" id="{9ED0EF5D-9997-4F85-B4CA-DA107A2642F6}"/>
                  </a:ext>
                </a:extLst>
              </p:cNvPr>
              <p:cNvSpPr txBox="1"/>
              <p:nvPr/>
            </p:nvSpPr>
            <p:spPr>
              <a:xfrm flipH="1">
                <a:off x="10989415" y="4425616"/>
                <a:ext cx="169325" cy="376096"/>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6:00</a:t>
                </a:r>
              </a:p>
            </p:txBody>
          </p:sp>
          <p:sp>
            <p:nvSpPr>
              <p:cNvPr id="300" name="TextBox 299">
                <a:extLst>
                  <a:ext uri="{FF2B5EF4-FFF2-40B4-BE49-F238E27FC236}">
                    <a16:creationId xmlns:a16="http://schemas.microsoft.com/office/drawing/2014/main" id="{93CDC9F3-50FC-4376-984E-FD2B7EB2BEC3}"/>
                  </a:ext>
                </a:extLst>
              </p:cNvPr>
              <p:cNvSpPr txBox="1"/>
              <p:nvPr/>
            </p:nvSpPr>
            <p:spPr>
              <a:xfrm flipH="1">
                <a:off x="11156677" y="4421959"/>
                <a:ext cx="169325" cy="382454"/>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7:00</a:t>
                </a:r>
              </a:p>
            </p:txBody>
          </p:sp>
          <p:sp>
            <p:nvSpPr>
              <p:cNvPr id="301" name="TextBox 300">
                <a:extLst>
                  <a:ext uri="{FF2B5EF4-FFF2-40B4-BE49-F238E27FC236}">
                    <a16:creationId xmlns:a16="http://schemas.microsoft.com/office/drawing/2014/main" id="{C7671D5A-44CE-4076-A9EC-DE9AA4D14965}"/>
                  </a:ext>
                </a:extLst>
              </p:cNvPr>
              <p:cNvSpPr txBox="1"/>
              <p:nvPr/>
            </p:nvSpPr>
            <p:spPr>
              <a:xfrm flipH="1">
                <a:off x="11323941" y="4418763"/>
                <a:ext cx="169325" cy="382454"/>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8:00</a:t>
                </a:r>
              </a:p>
            </p:txBody>
          </p:sp>
        </p:grpSp>
        <p:sp>
          <p:nvSpPr>
            <p:cNvPr id="222" name="TextBox 221">
              <a:extLst>
                <a:ext uri="{FF2B5EF4-FFF2-40B4-BE49-F238E27FC236}">
                  <a16:creationId xmlns:a16="http://schemas.microsoft.com/office/drawing/2014/main" id="{931B3AEF-C9EF-4AE8-BB85-162462231EE4}"/>
                </a:ext>
              </a:extLst>
            </p:cNvPr>
            <p:cNvSpPr txBox="1"/>
            <p:nvPr/>
          </p:nvSpPr>
          <p:spPr>
            <a:xfrm>
              <a:off x="7337643" y="5377373"/>
              <a:ext cx="874418" cy="169325"/>
            </a:xfrm>
            <a:prstGeom prst="rect">
              <a:avLst/>
            </a:prstGeom>
            <a:solidFill>
              <a:sysClr val="window" lastClr="FFFFFF"/>
            </a:solidFill>
          </p:spPr>
          <p:txBody>
            <a:bodyPr wrap="square" lIns="0" tIns="0" rIns="0" bIns="0" rtlCol="0">
              <a:spAutoFit/>
            </a:bodyPr>
            <a:lstStyle/>
            <a:p>
              <a:pPr algn="ctr" defTabSz="914070">
                <a:defRPr/>
              </a:pPr>
              <a:r>
                <a:rPr lang="en-US" sz="1100" kern="0">
                  <a:solidFill>
                    <a:srgbClr val="000000"/>
                  </a:solidFill>
                  <a:latin typeface="Segoe UI"/>
                  <a:cs typeface="Segoe UI" panose="020B0502040204020203" pitchFamily="34" charset="0"/>
                </a:rPr>
                <a:t>Min vcores</a:t>
              </a:r>
            </a:p>
          </p:txBody>
        </p:sp>
        <p:sp>
          <p:nvSpPr>
            <p:cNvPr id="223" name="TextBox 222">
              <a:extLst>
                <a:ext uri="{FF2B5EF4-FFF2-40B4-BE49-F238E27FC236}">
                  <a16:creationId xmlns:a16="http://schemas.microsoft.com/office/drawing/2014/main" id="{D5039AD4-0449-40BB-A8B4-41415AAC84E0}"/>
                </a:ext>
              </a:extLst>
            </p:cNvPr>
            <p:cNvSpPr txBox="1"/>
            <p:nvPr/>
          </p:nvSpPr>
          <p:spPr>
            <a:xfrm rot="16200000">
              <a:off x="5199187" y="2990910"/>
              <a:ext cx="3151188" cy="246291"/>
            </a:xfrm>
            <a:prstGeom prst="rect">
              <a:avLst/>
            </a:prstGeom>
            <a:noFill/>
          </p:spPr>
          <p:txBody>
            <a:bodyPr wrap="square" lIns="0" tIns="0" rIns="0" bIns="0" rtlCol="0">
              <a:spAutoFit/>
            </a:bodyPr>
            <a:lstStyle/>
            <a:p>
              <a:pPr algn="ctr" defTabSz="914070">
                <a:defRPr/>
              </a:pPr>
              <a:r>
                <a:rPr lang="en-US" sz="1600" kern="0">
                  <a:gradFill>
                    <a:gsLst>
                      <a:gs pos="2917">
                        <a:prstClr val="black"/>
                      </a:gs>
                      <a:gs pos="30000">
                        <a:prstClr val="black"/>
                      </a:gs>
                    </a:gsLst>
                    <a:lin ang="5400000" scaled="0"/>
                  </a:gradFill>
                  <a:latin typeface="Segoe UI Semibold" panose="020B0502040204020203" pitchFamily="34" charset="0"/>
                  <a:cs typeface="Segoe UI Semibold" panose="020B0502040204020203" pitchFamily="34" charset="0"/>
                </a:rPr>
                <a:t>Number vCores</a:t>
              </a:r>
            </a:p>
          </p:txBody>
        </p:sp>
        <p:sp>
          <p:nvSpPr>
            <p:cNvPr id="224" name="TextBox 223">
              <a:extLst>
                <a:ext uri="{FF2B5EF4-FFF2-40B4-BE49-F238E27FC236}">
                  <a16:creationId xmlns:a16="http://schemas.microsoft.com/office/drawing/2014/main" id="{F10921F0-92BA-445E-ADD3-D4A7DC45C4AF}"/>
                </a:ext>
              </a:extLst>
            </p:cNvPr>
            <p:cNvSpPr txBox="1"/>
            <p:nvPr/>
          </p:nvSpPr>
          <p:spPr>
            <a:xfrm flipH="1">
              <a:off x="7205690" y="1583449"/>
              <a:ext cx="191828" cy="169325"/>
            </a:xfrm>
            <a:prstGeom prst="rect">
              <a:avLst/>
            </a:prstGeom>
            <a:noFill/>
          </p:spPr>
          <p:txBody>
            <a:bodyPr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4</a:t>
              </a:r>
            </a:p>
          </p:txBody>
        </p:sp>
        <p:sp>
          <p:nvSpPr>
            <p:cNvPr id="225" name="TextBox 224">
              <a:extLst>
                <a:ext uri="{FF2B5EF4-FFF2-40B4-BE49-F238E27FC236}">
                  <a16:creationId xmlns:a16="http://schemas.microsoft.com/office/drawing/2014/main" id="{6A95617D-77F7-4646-BC67-671EC9EBC9CF}"/>
                </a:ext>
              </a:extLst>
            </p:cNvPr>
            <p:cNvSpPr txBox="1"/>
            <p:nvPr/>
          </p:nvSpPr>
          <p:spPr>
            <a:xfrm>
              <a:off x="7086573" y="1004373"/>
              <a:ext cx="4497457" cy="246291"/>
            </a:xfrm>
            <a:prstGeom prst="rect">
              <a:avLst/>
            </a:prstGeom>
            <a:noFill/>
          </p:spPr>
          <p:txBody>
            <a:bodyPr wrap="square" lIns="0" tIns="0" rIns="0" bIns="0" rtlCol="0">
              <a:spAutoFit/>
            </a:bodyPr>
            <a:lstStyle/>
            <a:p>
              <a:pPr algn="ctr" defTabSz="914070">
                <a:defRPr/>
              </a:pPr>
              <a:r>
                <a:rPr lang="en-US" sz="1600" kern="0">
                  <a:solidFill>
                    <a:srgbClr val="0078D4"/>
                  </a:solidFill>
                  <a:latin typeface="Segoe UI Semibold"/>
                  <a:cs typeface="Segoe UI" panose="020B0502040204020203" pitchFamily="34" charset="0"/>
                </a:rPr>
                <a:t>CPU usage</a:t>
              </a:r>
            </a:p>
          </p:txBody>
        </p:sp>
        <p:sp>
          <p:nvSpPr>
            <p:cNvPr id="226" name="Freeform: Shape 12">
              <a:extLst>
                <a:ext uri="{FF2B5EF4-FFF2-40B4-BE49-F238E27FC236}">
                  <a16:creationId xmlns:a16="http://schemas.microsoft.com/office/drawing/2014/main" id="{FC99B92D-ABA2-491F-B3DF-28BCD5716498}"/>
                </a:ext>
              </a:extLst>
            </p:cNvPr>
            <p:cNvSpPr/>
            <p:nvPr/>
          </p:nvSpPr>
          <p:spPr bwMode="auto">
            <a:xfrm>
              <a:off x="7333194" y="878026"/>
              <a:ext cx="3831864" cy="3118912"/>
            </a:xfrm>
            <a:custGeom>
              <a:avLst/>
              <a:gdLst>
                <a:gd name="connsiteX0" fmla="*/ 0 w 4272837"/>
                <a:gd name="connsiteY0" fmla="*/ 3477838 h 3477838"/>
                <a:gd name="connsiteX1" fmla="*/ 566304 w 4272837"/>
                <a:gd name="connsiteY1" fmla="*/ 2553047 h 3477838"/>
                <a:gd name="connsiteX2" fmla="*/ 1018309 w 4272837"/>
                <a:gd name="connsiteY2" fmla="*/ 874915 h 3477838"/>
                <a:gd name="connsiteX3" fmla="*/ 1298863 w 4272837"/>
                <a:gd name="connsiteY3" fmla="*/ 163138 h 3477838"/>
                <a:gd name="connsiteX4" fmla="*/ 1496290 w 4272837"/>
                <a:gd name="connsiteY4" fmla="*/ 33252 h 3477838"/>
                <a:gd name="connsiteX5" fmla="*/ 1714500 w 4272837"/>
                <a:gd name="connsiteY5" fmla="*/ 635924 h 3477838"/>
                <a:gd name="connsiteX6" fmla="*/ 1958686 w 4272837"/>
                <a:gd name="connsiteY6" fmla="*/ 1950374 h 3477838"/>
                <a:gd name="connsiteX7" fmla="*/ 2119745 w 4272837"/>
                <a:gd name="connsiteY7" fmla="*/ 2152997 h 3477838"/>
                <a:gd name="connsiteX8" fmla="*/ 2275609 w 4272837"/>
                <a:gd name="connsiteY8" fmla="*/ 1789315 h 3477838"/>
                <a:gd name="connsiteX9" fmla="*/ 2379518 w 4272837"/>
                <a:gd name="connsiteY9" fmla="*/ 1467197 h 3477838"/>
                <a:gd name="connsiteX10" fmla="*/ 2545772 w 4272837"/>
                <a:gd name="connsiteY10" fmla="*/ 1373679 h 3477838"/>
                <a:gd name="connsiteX11" fmla="*/ 2795154 w 4272837"/>
                <a:gd name="connsiteY11" fmla="*/ 1695797 h 3477838"/>
                <a:gd name="connsiteX12" fmla="*/ 3127663 w 4272837"/>
                <a:gd name="connsiteY12" fmla="*/ 2766061 h 3477838"/>
                <a:gd name="connsiteX13" fmla="*/ 3351068 w 4272837"/>
                <a:gd name="connsiteY13" fmla="*/ 3171306 h 3477838"/>
                <a:gd name="connsiteX14" fmla="*/ 3538104 w 4272837"/>
                <a:gd name="connsiteY14" fmla="*/ 3321974 h 3477838"/>
                <a:gd name="connsiteX15" fmla="*/ 3875809 w 4272837"/>
                <a:gd name="connsiteY15" fmla="*/ 3425884 h 3477838"/>
                <a:gd name="connsiteX16" fmla="*/ 4229100 w 4272837"/>
                <a:gd name="connsiteY16" fmla="*/ 3451861 h 3477838"/>
                <a:gd name="connsiteX17" fmla="*/ 4255077 w 4272837"/>
                <a:gd name="connsiteY17" fmla="*/ 3436274 h 347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72837" h="3477838">
                  <a:moveTo>
                    <a:pt x="0" y="3477838"/>
                  </a:moveTo>
                  <a:cubicBezTo>
                    <a:pt x="198293" y="3232352"/>
                    <a:pt x="396586" y="2986867"/>
                    <a:pt x="566304" y="2553047"/>
                  </a:cubicBezTo>
                  <a:cubicBezTo>
                    <a:pt x="736022" y="2119227"/>
                    <a:pt x="896216" y="1273233"/>
                    <a:pt x="1018309" y="874915"/>
                  </a:cubicBezTo>
                  <a:cubicBezTo>
                    <a:pt x="1140402" y="476597"/>
                    <a:pt x="1219200" y="303415"/>
                    <a:pt x="1298863" y="163138"/>
                  </a:cubicBezTo>
                  <a:cubicBezTo>
                    <a:pt x="1378527" y="22861"/>
                    <a:pt x="1427017" y="-45546"/>
                    <a:pt x="1496290" y="33252"/>
                  </a:cubicBezTo>
                  <a:cubicBezTo>
                    <a:pt x="1565563" y="112050"/>
                    <a:pt x="1637434" y="316404"/>
                    <a:pt x="1714500" y="635924"/>
                  </a:cubicBezTo>
                  <a:cubicBezTo>
                    <a:pt x="1791566" y="955444"/>
                    <a:pt x="1891145" y="1697529"/>
                    <a:pt x="1958686" y="1950374"/>
                  </a:cubicBezTo>
                  <a:cubicBezTo>
                    <a:pt x="2026227" y="2203219"/>
                    <a:pt x="2066925" y="2179840"/>
                    <a:pt x="2119745" y="2152997"/>
                  </a:cubicBezTo>
                  <a:cubicBezTo>
                    <a:pt x="2172565" y="2126154"/>
                    <a:pt x="2232314" y="1903615"/>
                    <a:pt x="2275609" y="1789315"/>
                  </a:cubicBezTo>
                  <a:cubicBezTo>
                    <a:pt x="2318904" y="1675015"/>
                    <a:pt x="2334491" y="1536470"/>
                    <a:pt x="2379518" y="1467197"/>
                  </a:cubicBezTo>
                  <a:cubicBezTo>
                    <a:pt x="2424545" y="1397924"/>
                    <a:pt x="2476499" y="1335579"/>
                    <a:pt x="2545772" y="1373679"/>
                  </a:cubicBezTo>
                  <a:cubicBezTo>
                    <a:pt x="2615045" y="1411779"/>
                    <a:pt x="2698172" y="1463733"/>
                    <a:pt x="2795154" y="1695797"/>
                  </a:cubicBezTo>
                  <a:cubicBezTo>
                    <a:pt x="2892136" y="1927861"/>
                    <a:pt x="3035011" y="2520143"/>
                    <a:pt x="3127663" y="2766061"/>
                  </a:cubicBezTo>
                  <a:cubicBezTo>
                    <a:pt x="3220315" y="3011979"/>
                    <a:pt x="3282661" y="3078654"/>
                    <a:pt x="3351068" y="3171306"/>
                  </a:cubicBezTo>
                  <a:cubicBezTo>
                    <a:pt x="3419475" y="3263958"/>
                    <a:pt x="3450647" y="3279544"/>
                    <a:pt x="3538104" y="3321974"/>
                  </a:cubicBezTo>
                  <a:cubicBezTo>
                    <a:pt x="3625561" y="3364404"/>
                    <a:pt x="3760643" y="3404236"/>
                    <a:pt x="3875809" y="3425884"/>
                  </a:cubicBezTo>
                  <a:cubicBezTo>
                    <a:pt x="3990975" y="3447532"/>
                    <a:pt x="4165889" y="3450129"/>
                    <a:pt x="4229100" y="3451861"/>
                  </a:cubicBezTo>
                  <a:cubicBezTo>
                    <a:pt x="4292311" y="3453593"/>
                    <a:pt x="4273694" y="3444933"/>
                    <a:pt x="4255077" y="3436274"/>
                  </a:cubicBezTo>
                </a:path>
              </a:pathLst>
            </a:custGeom>
            <a:noFill/>
            <a:ln w="9525" cap="flat" cmpd="sng" algn="ctr">
              <a:noFill/>
              <a:prstDash val="solid"/>
              <a:headEnd type="none" w="med" len="med"/>
              <a:tailEnd type="none" w="med" len="med"/>
            </a:ln>
            <a:effectLst/>
          </p:spPr>
          <p:txBody>
            <a:bodyPr rtlCol="0" anchor="ctr"/>
            <a:lstStyle/>
            <a:p>
              <a:pPr algn="ctr" defTabSz="914070">
                <a:defRPr/>
              </a:pPr>
              <a:endParaRPr lang="en-US" sz="1800" kern="0">
                <a:solidFill>
                  <a:prstClr val="white"/>
                </a:solidFill>
                <a:latin typeface="Segoe UI"/>
              </a:endParaRPr>
            </a:p>
          </p:txBody>
        </p:sp>
        <p:sp>
          <p:nvSpPr>
            <p:cNvPr id="227" name="TextBox 226">
              <a:extLst>
                <a:ext uri="{FF2B5EF4-FFF2-40B4-BE49-F238E27FC236}">
                  <a16:creationId xmlns:a16="http://schemas.microsoft.com/office/drawing/2014/main" id="{A7C3E640-46A1-4796-8DF9-DA0669D8013D}"/>
                </a:ext>
              </a:extLst>
            </p:cNvPr>
            <p:cNvSpPr txBox="1"/>
            <p:nvPr/>
          </p:nvSpPr>
          <p:spPr>
            <a:xfrm flipH="1">
              <a:off x="7205690" y="3479669"/>
              <a:ext cx="191828" cy="169325"/>
            </a:xfrm>
            <a:prstGeom prst="rect">
              <a:avLst/>
            </a:prstGeom>
            <a:noFill/>
          </p:spPr>
          <p:txBody>
            <a:bodyPr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cs typeface="Segoe UI" panose="020B0502040204020203" pitchFamily="34" charset="0"/>
                </a:rPr>
                <a:t>1</a:t>
              </a:r>
            </a:p>
          </p:txBody>
        </p:sp>
        <p:sp>
          <p:nvSpPr>
            <p:cNvPr id="228" name="TextBox 227">
              <a:extLst>
                <a:ext uri="{FF2B5EF4-FFF2-40B4-BE49-F238E27FC236}">
                  <a16:creationId xmlns:a16="http://schemas.microsoft.com/office/drawing/2014/main" id="{88C26F1B-CD12-4138-A1FD-2C0845FA1784}"/>
                </a:ext>
              </a:extLst>
            </p:cNvPr>
            <p:cNvSpPr txBox="1"/>
            <p:nvPr/>
          </p:nvSpPr>
          <p:spPr>
            <a:xfrm>
              <a:off x="9532649" y="2811551"/>
              <a:ext cx="563470" cy="169325"/>
            </a:xfrm>
            <a:prstGeom prst="rect">
              <a:avLst/>
            </a:prstGeom>
            <a:solidFill>
              <a:sysClr val="window" lastClr="FFFFFF"/>
            </a:solidFill>
          </p:spPr>
          <p:txBody>
            <a:bodyPr wrap="square" lIns="0" tIns="0" rIns="0" bIns="0" rtlCol="0">
              <a:spAutoFit/>
            </a:bodyPr>
            <a:lstStyle/>
            <a:p>
              <a:pPr algn="ctr" defTabSz="914070">
                <a:defRPr/>
              </a:pPr>
              <a:r>
                <a:rPr lang="en-US" sz="1100" kern="0">
                  <a:solidFill>
                    <a:srgbClr val="000000"/>
                  </a:solidFill>
                  <a:latin typeface="Segoe UI Semibold" panose="020B0502040204020203" pitchFamily="34" charset="0"/>
                  <a:cs typeface="Segoe UI Semibold" panose="020B0502040204020203" pitchFamily="34" charset="0"/>
                </a:rPr>
                <a:t>Inactive</a:t>
              </a:r>
            </a:p>
          </p:txBody>
        </p:sp>
        <p:sp>
          <p:nvSpPr>
            <p:cNvPr id="229" name="TextBox 228">
              <a:extLst>
                <a:ext uri="{FF2B5EF4-FFF2-40B4-BE49-F238E27FC236}">
                  <a16:creationId xmlns:a16="http://schemas.microsoft.com/office/drawing/2014/main" id="{D6B127BA-19B5-49D0-9E90-E2F6CE6DA6F2}"/>
                </a:ext>
              </a:extLst>
            </p:cNvPr>
            <p:cNvSpPr txBox="1"/>
            <p:nvPr/>
          </p:nvSpPr>
          <p:spPr>
            <a:xfrm flipH="1">
              <a:off x="7200345" y="4284173"/>
              <a:ext cx="191828" cy="169325"/>
            </a:xfrm>
            <a:prstGeom prst="rect">
              <a:avLst/>
            </a:prstGeom>
            <a:noFill/>
          </p:spPr>
          <p:txBody>
            <a:bodyPr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0</a:t>
              </a:r>
            </a:p>
          </p:txBody>
        </p:sp>
        <p:cxnSp>
          <p:nvCxnSpPr>
            <p:cNvPr id="230" name="Straight Connector 229">
              <a:extLst>
                <a:ext uri="{FF2B5EF4-FFF2-40B4-BE49-F238E27FC236}">
                  <a16:creationId xmlns:a16="http://schemas.microsoft.com/office/drawing/2014/main" id="{00BA81B9-005E-44B5-A60E-88003F00637C}"/>
                </a:ext>
              </a:extLst>
            </p:cNvPr>
            <p:cNvCxnSpPr>
              <a:cxnSpLocks/>
            </p:cNvCxnSpPr>
            <p:nvPr/>
          </p:nvCxnSpPr>
          <p:spPr>
            <a:xfrm>
              <a:off x="7324937" y="1661127"/>
              <a:ext cx="4259093" cy="0"/>
            </a:xfrm>
            <a:prstGeom prst="line">
              <a:avLst/>
            </a:prstGeom>
            <a:noFill/>
            <a:ln w="57150" cap="flat" cmpd="sng" algn="ctr">
              <a:solidFill>
                <a:srgbClr val="EBEBEB"/>
              </a:solidFill>
              <a:prstDash val="solid"/>
              <a:headEnd type="none" w="lg" len="med"/>
              <a:tailEnd type="none" w="lg" len="med"/>
            </a:ln>
            <a:effectLst/>
          </p:spPr>
        </p:cxnSp>
        <p:sp>
          <p:nvSpPr>
            <p:cNvPr id="231" name="TextBox 230">
              <a:extLst>
                <a:ext uri="{FF2B5EF4-FFF2-40B4-BE49-F238E27FC236}">
                  <a16:creationId xmlns:a16="http://schemas.microsoft.com/office/drawing/2014/main" id="{EB5DAE73-0A57-4DAF-93A2-B2A9E3E5AA83}"/>
                </a:ext>
              </a:extLst>
            </p:cNvPr>
            <p:cNvSpPr txBox="1"/>
            <p:nvPr/>
          </p:nvSpPr>
          <p:spPr>
            <a:xfrm>
              <a:off x="10092130" y="2811551"/>
              <a:ext cx="663856" cy="169325"/>
            </a:xfrm>
            <a:prstGeom prst="rect">
              <a:avLst/>
            </a:prstGeom>
            <a:solidFill>
              <a:sysClr val="window" lastClr="FFFFFF"/>
            </a:solidFill>
          </p:spPr>
          <p:txBody>
            <a:bodyPr wrap="square" lIns="0" tIns="0" rIns="0" bIns="0" rtlCol="0">
              <a:spAutoFit/>
            </a:bodyPr>
            <a:lstStyle/>
            <a:p>
              <a:pPr algn="ctr" defTabSz="914070">
                <a:defRPr/>
              </a:pPr>
              <a:r>
                <a:rPr lang="en-US" sz="1100" kern="0">
                  <a:solidFill>
                    <a:srgbClr val="000000"/>
                  </a:solidFill>
                  <a:latin typeface="Segoe UI Semibold" panose="020B0502040204020203" pitchFamily="34" charset="0"/>
                  <a:cs typeface="Segoe UI Semibold" panose="020B0502040204020203" pitchFamily="34" charset="0"/>
                </a:rPr>
                <a:t>Paused</a:t>
              </a:r>
            </a:p>
          </p:txBody>
        </p:sp>
        <p:sp>
          <p:nvSpPr>
            <p:cNvPr id="232" name="TextBox 231">
              <a:extLst>
                <a:ext uri="{FF2B5EF4-FFF2-40B4-BE49-F238E27FC236}">
                  <a16:creationId xmlns:a16="http://schemas.microsoft.com/office/drawing/2014/main" id="{3F336A10-4BBA-4507-8949-AED54C3D51F5}"/>
                </a:ext>
              </a:extLst>
            </p:cNvPr>
            <p:cNvSpPr txBox="1"/>
            <p:nvPr/>
          </p:nvSpPr>
          <p:spPr>
            <a:xfrm>
              <a:off x="8415210" y="5388602"/>
              <a:ext cx="874418" cy="169325"/>
            </a:xfrm>
            <a:prstGeom prst="rect">
              <a:avLst/>
            </a:prstGeom>
            <a:solidFill>
              <a:sysClr val="window" lastClr="FFFFFF"/>
            </a:solidFill>
          </p:spPr>
          <p:txBody>
            <a:bodyPr wrap="square" lIns="0" tIns="0" rIns="0" bIns="0" rtlCol="0">
              <a:spAutoFit/>
            </a:bodyPr>
            <a:lstStyle/>
            <a:p>
              <a:pPr algn="ctr" defTabSz="914070">
                <a:defRPr/>
              </a:pPr>
              <a:r>
                <a:rPr lang="en-US" sz="1100" kern="0">
                  <a:solidFill>
                    <a:srgbClr val="000000"/>
                  </a:solidFill>
                  <a:latin typeface="Segoe UI"/>
                  <a:cs typeface="Segoe UI" panose="020B0502040204020203" pitchFamily="34" charset="0"/>
                </a:rPr>
                <a:t>Max vcores</a:t>
              </a:r>
            </a:p>
          </p:txBody>
        </p:sp>
        <p:sp>
          <p:nvSpPr>
            <p:cNvPr id="233" name="TextBox 232">
              <a:extLst>
                <a:ext uri="{FF2B5EF4-FFF2-40B4-BE49-F238E27FC236}">
                  <a16:creationId xmlns:a16="http://schemas.microsoft.com/office/drawing/2014/main" id="{540FB0EC-087E-4768-9D1B-FD87C17907BF}"/>
                </a:ext>
              </a:extLst>
            </p:cNvPr>
            <p:cNvSpPr txBox="1"/>
            <p:nvPr/>
          </p:nvSpPr>
          <p:spPr>
            <a:xfrm>
              <a:off x="9591321" y="5388602"/>
              <a:ext cx="874418" cy="169325"/>
            </a:xfrm>
            <a:prstGeom prst="rect">
              <a:avLst/>
            </a:prstGeom>
            <a:solidFill>
              <a:sysClr val="window" lastClr="FFFFFF"/>
            </a:solidFill>
          </p:spPr>
          <p:txBody>
            <a:bodyPr wrap="square" lIns="0" tIns="0" rIns="0" bIns="0" rtlCol="0">
              <a:spAutoFit/>
            </a:bodyPr>
            <a:lstStyle/>
            <a:p>
              <a:pPr algn="ctr" defTabSz="914070">
                <a:defRPr/>
              </a:pPr>
              <a:r>
                <a:rPr lang="en-US" sz="1100" kern="0">
                  <a:solidFill>
                    <a:srgbClr val="000000"/>
                  </a:solidFill>
                  <a:latin typeface="Segoe UI"/>
                  <a:cs typeface="Segoe UI" panose="020B0502040204020203" pitchFamily="34" charset="0"/>
                </a:rPr>
                <a:t>Vcores used</a:t>
              </a:r>
            </a:p>
          </p:txBody>
        </p:sp>
        <p:cxnSp>
          <p:nvCxnSpPr>
            <p:cNvPr id="234" name="Straight Connector 233">
              <a:extLst>
                <a:ext uri="{FF2B5EF4-FFF2-40B4-BE49-F238E27FC236}">
                  <a16:creationId xmlns:a16="http://schemas.microsoft.com/office/drawing/2014/main" id="{DF71BEEB-2119-45F7-AC6A-BBD4078FF6E3}"/>
                </a:ext>
              </a:extLst>
            </p:cNvPr>
            <p:cNvCxnSpPr>
              <a:cxnSpLocks/>
            </p:cNvCxnSpPr>
            <p:nvPr/>
          </p:nvCxnSpPr>
          <p:spPr>
            <a:xfrm>
              <a:off x="7365018" y="3544960"/>
              <a:ext cx="0" cy="822817"/>
            </a:xfrm>
            <a:prstGeom prst="line">
              <a:avLst/>
            </a:prstGeom>
            <a:noFill/>
            <a:ln w="19050" cap="flat" cmpd="sng" algn="ctr">
              <a:solidFill>
                <a:srgbClr val="50E6FF"/>
              </a:solidFill>
              <a:prstDash val="solid"/>
              <a:headEnd type="none"/>
              <a:tailEnd type="none"/>
            </a:ln>
            <a:effectLst/>
          </p:spPr>
        </p:cxnSp>
        <p:cxnSp>
          <p:nvCxnSpPr>
            <p:cNvPr id="235" name="Straight Connector 234">
              <a:extLst>
                <a:ext uri="{FF2B5EF4-FFF2-40B4-BE49-F238E27FC236}">
                  <a16:creationId xmlns:a16="http://schemas.microsoft.com/office/drawing/2014/main" id="{2192EF9D-B0A8-46BC-B6F6-AB265EEA1B73}"/>
                </a:ext>
              </a:extLst>
            </p:cNvPr>
            <p:cNvCxnSpPr>
              <a:cxnSpLocks/>
            </p:cNvCxnSpPr>
            <p:nvPr/>
          </p:nvCxnSpPr>
          <p:spPr>
            <a:xfrm>
              <a:off x="7467764" y="3544960"/>
              <a:ext cx="0" cy="822817"/>
            </a:xfrm>
            <a:prstGeom prst="line">
              <a:avLst/>
            </a:prstGeom>
            <a:noFill/>
            <a:ln w="19050" cap="flat" cmpd="sng" algn="ctr">
              <a:solidFill>
                <a:srgbClr val="50E6FF"/>
              </a:solidFill>
              <a:prstDash val="solid"/>
              <a:headEnd type="none"/>
              <a:tailEnd type="none"/>
            </a:ln>
            <a:effectLst/>
          </p:spPr>
        </p:cxnSp>
        <p:cxnSp>
          <p:nvCxnSpPr>
            <p:cNvPr id="236" name="Straight Connector 235">
              <a:extLst>
                <a:ext uri="{FF2B5EF4-FFF2-40B4-BE49-F238E27FC236}">
                  <a16:creationId xmlns:a16="http://schemas.microsoft.com/office/drawing/2014/main" id="{78A364A5-5131-4C6B-9616-FC62F69A5424}"/>
                </a:ext>
              </a:extLst>
            </p:cNvPr>
            <p:cNvCxnSpPr>
              <a:cxnSpLocks/>
            </p:cNvCxnSpPr>
            <p:nvPr/>
          </p:nvCxnSpPr>
          <p:spPr>
            <a:xfrm>
              <a:off x="7570510" y="3544960"/>
              <a:ext cx="0" cy="822817"/>
            </a:xfrm>
            <a:prstGeom prst="line">
              <a:avLst/>
            </a:prstGeom>
            <a:noFill/>
            <a:ln w="19050" cap="flat" cmpd="sng" algn="ctr">
              <a:solidFill>
                <a:srgbClr val="50E6FF"/>
              </a:solidFill>
              <a:prstDash val="solid"/>
              <a:headEnd type="none"/>
              <a:tailEnd type="none"/>
            </a:ln>
            <a:effectLst/>
          </p:spPr>
        </p:cxnSp>
        <p:cxnSp>
          <p:nvCxnSpPr>
            <p:cNvPr id="237" name="Straight Connector 236">
              <a:extLst>
                <a:ext uri="{FF2B5EF4-FFF2-40B4-BE49-F238E27FC236}">
                  <a16:creationId xmlns:a16="http://schemas.microsoft.com/office/drawing/2014/main" id="{A561136F-30E9-42A9-9007-05EA9104D367}"/>
                </a:ext>
              </a:extLst>
            </p:cNvPr>
            <p:cNvCxnSpPr>
              <a:cxnSpLocks/>
            </p:cNvCxnSpPr>
            <p:nvPr/>
          </p:nvCxnSpPr>
          <p:spPr>
            <a:xfrm>
              <a:off x="7673256" y="3276134"/>
              <a:ext cx="0" cy="1091643"/>
            </a:xfrm>
            <a:prstGeom prst="line">
              <a:avLst/>
            </a:prstGeom>
            <a:noFill/>
            <a:ln w="19050" cap="flat" cmpd="sng" algn="ctr">
              <a:solidFill>
                <a:srgbClr val="50E6FF"/>
              </a:solidFill>
              <a:prstDash val="solid"/>
              <a:headEnd type="none"/>
              <a:tailEnd type="none"/>
            </a:ln>
            <a:effectLst/>
          </p:spPr>
        </p:cxnSp>
        <p:cxnSp>
          <p:nvCxnSpPr>
            <p:cNvPr id="238" name="Straight Connector 237">
              <a:extLst>
                <a:ext uri="{FF2B5EF4-FFF2-40B4-BE49-F238E27FC236}">
                  <a16:creationId xmlns:a16="http://schemas.microsoft.com/office/drawing/2014/main" id="{0C4D112A-E899-4C61-B96D-AF0AE027D239}"/>
                </a:ext>
              </a:extLst>
            </p:cNvPr>
            <p:cNvCxnSpPr>
              <a:cxnSpLocks/>
            </p:cNvCxnSpPr>
            <p:nvPr/>
          </p:nvCxnSpPr>
          <p:spPr>
            <a:xfrm>
              <a:off x="7774852" y="3056343"/>
              <a:ext cx="1150" cy="1311434"/>
            </a:xfrm>
            <a:prstGeom prst="line">
              <a:avLst/>
            </a:prstGeom>
            <a:noFill/>
            <a:ln w="19050" cap="flat" cmpd="sng" algn="ctr">
              <a:solidFill>
                <a:srgbClr val="50E6FF"/>
              </a:solidFill>
              <a:prstDash val="solid"/>
              <a:headEnd type="none"/>
              <a:tailEnd type="none"/>
            </a:ln>
            <a:effectLst/>
          </p:spPr>
        </p:cxnSp>
        <p:cxnSp>
          <p:nvCxnSpPr>
            <p:cNvPr id="239" name="Straight Connector 238">
              <a:extLst>
                <a:ext uri="{FF2B5EF4-FFF2-40B4-BE49-F238E27FC236}">
                  <a16:creationId xmlns:a16="http://schemas.microsoft.com/office/drawing/2014/main" id="{8BCA5EBB-0336-4608-A844-93A09B6C3587}"/>
                </a:ext>
              </a:extLst>
            </p:cNvPr>
            <p:cNvCxnSpPr>
              <a:cxnSpLocks/>
              <a:stCxn id="271" idx="6"/>
            </p:cNvCxnSpPr>
            <p:nvPr/>
          </p:nvCxnSpPr>
          <p:spPr>
            <a:xfrm flipH="1">
              <a:off x="7876624" y="2385107"/>
              <a:ext cx="110" cy="1979691"/>
            </a:xfrm>
            <a:prstGeom prst="line">
              <a:avLst/>
            </a:prstGeom>
            <a:noFill/>
            <a:ln w="19050" cap="flat" cmpd="sng" algn="ctr">
              <a:solidFill>
                <a:srgbClr val="50E6FF"/>
              </a:solidFill>
              <a:prstDash val="solid"/>
              <a:headEnd type="none"/>
              <a:tailEnd type="none"/>
            </a:ln>
            <a:effectLst/>
          </p:spPr>
        </p:cxnSp>
        <p:cxnSp>
          <p:nvCxnSpPr>
            <p:cNvPr id="240" name="Straight Connector 239">
              <a:extLst>
                <a:ext uri="{FF2B5EF4-FFF2-40B4-BE49-F238E27FC236}">
                  <a16:creationId xmlns:a16="http://schemas.microsoft.com/office/drawing/2014/main" id="{F484B97A-64C9-4164-9BE1-DC1D395CB2A5}"/>
                </a:ext>
              </a:extLst>
            </p:cNvPr>
            <p:cNvCxnSpPr>
              <a:cxnSpLocks/>
            </p:cNvCxnSpPr>
            <p:nvPr/>
          </p:nvCxnSpPr>
          <p:spPr>
            <a:xfrm flipH="1">
              <a:off x="7981494" y="3002561"/>
              <a:ext cx="8396" cy="1365216"/>
            </a:xfrm>
            <a:prstGeom prst="line">
              <a:avLst/>
            </a:prstGeom>
            <a:noFill/>
            <a:ln w="19050" cap="flat" cmpd="sng" algn="ctr">
              <a:solidFill>
                <a:srgbClr val="50E6FF"/>
              </a:solidFill>
              <a:prstDash val="solid"/>
              <a:headEnd type="none"/>
              <a:tailEnd type="none"/>
            </a:ln>
            <a:effectLst/>
          </p:spPr>
        </p:cxnSp>
        <p:cxnSp>
          <p:nvCxnSpPr>
            <p:cNvPr id="241" name="Straight Connector 240">
              <a:extLst>
                <a:ext uri="{FF2B5EF4-FFF2-40B4-BE49-F238E27FC236}">
                  <a16:creationId xmlns:a16="http://schemas.microsoft.com/office/drawing/2014/main" id="{26B62772-D9B4-4864-93FC-4E4D4AC7E45A}"/>
                </a:ext>
              </a:extLst>
            </p:cNvPr>
            <p:cNvCxnSpPr>
              <a:cxnSpLocks/>
            </p:cNvCxnSpPr>
            <p:nvPr/>
          </p:nvCxnSpPr>
          <p:spPr>
            <a:xfrm>
              <a:off x="8084240" y="2800350"/>
              <a:ext cx="0" cy="1567427"/>
            </a:xfrm>
            <a:prstGeom prst="line">
              <a:avLst/>
            </a:prstGeom>
            <a:noFill/>
            <a:ln w="19050" cap="flat" cmpd="sng" algn="ctr">
              <a:solidFill>
                <a:srgbClr val="50E6FF"/>
              </a:solidFill>
              <a:prstDash val="solid"/>
              <a:headEnd type="none"/>
              <a:tailEnd type="none"/>
            </a:ln>
            <a:effectLst/>
          </p:spPr>
        </p:cxnSp>
        <p:cxnSp>
          <p:nvCxnSpPr>
            <p:cNvPr id="242" name="Straight Connector 241">
              <a:extLst>
                <a:ext uri="{FF2B5EF4-FFF2-40B4-BE49-F238E27FC236}">
                  <a16:creationId xmlns:a16="http://schemas.microsoft.com/office/drawing/2014/main" id="{EC92F4E7-E765-473F-A66D-D86500397F07}"/>
                </a:ext>
              </a:extLst>
            </p:cNvPr>
            <p:cNvCxnSpPr>
              <a:cxnSpLocks/>
            </p:cNvCxnSpPr>
            <p:nvPr/>
          </p:nvCxnSpPr>
          <p:spPr>
            <a:xfrm flipH="1">
              <a:off x="8183938" y="2237178"/>
              <a:ext cx="8403" cy="2127620"/>
            </a:xfrm>
            <a:prstGeom prst="line">
              <a:avLst/>
            </a:prstGeom>
            <a:noFill/>
            <a:ln w="19050" cap="flat" cmpd="sng" algn="ctr">
              <a:solidFill>
                <a:srgbClr val="50E6FF"/>
              </a:solidFill>
              <a:prstDash val="solid"/>
              <a:headEnd type="none"/>
              <a:tailEnd type="none"/>
            </a:ln>
            <a:effectLst/>
          </p:spPr>
        </p:cxnSp>
        <p:cxnSp>
          <p:nvCxnSpPr>
            <p:cNvPr id="243" name="Straight Connector 242">
              <a:extLst>
                <a:ext uri="{FF2B5EF4-FFF2-40B4-BE49-F238E27FC236}">
                  <a16:creationId xmlns:a16="http://schemas.microsoft.com/office/drawing/2014/main" id="{50E4995B-3336-4E59-BBFB-F57B3F9854E0}"/>
                </a:ext>
              </a:extLst>
            </p:cNvPr>
            <p:cNvCxnSpPr>
              <a:cxnSpLocks/>
            </p:cNvCxnSpPr>
            <p:nvPr/>
          </p:nvCxnSpPr>
          <p:spPr>
            <a:xfrm>
              <a:off x="8297115" y="1744910"/>
              <a:ext cx="0" cy="2622867"/>
            </a:xfrm>
            <a:prstGeom prst="line">
              <a:avLst/>
            </a:prstGeom>
            <a:noFill/>
            <a:ln w="19050" cap="flat" cmpd="sng" algn="ctr">
              <a:solidFill>
                <a:srgbClr val="50E6FF"/>
              </a:solidFill>
              <a:prstDash val="solid"/>
              <a:headEnd type="none"/>
              <a:tailEnd type="none"/>
            </a:ln>
            <a:effectLst/>
          </p:spPr>
        </p:cxnSp>
        <p:cxnSp>
          <p:nvCxnSpPr>
            <p:cNvPr id="244" name="Straight Connector 243">
              <a:extLst>
                <a:ext uri="{FF2B5EF4-FFF2-40B4-BE49-F238E27FC236}">
                  <a16:creationId xmlns:a16="http://schemas.microsoft.com/office/drawing/2014/main" id="{89BE651F-3C89-4DE5-837D-FC1D9CBFCC77}"/>
                </a:ext>
              </a:extLst>
            </p:cNvPr>
            <p:cNvCxnSpPr>
              <a:cxnSpLocks/>
            </p:cNvCxnSpPr>
            <p:nvPr/>
          </p:nvCxnSpPr>
          <p:spPr>
            <a:xfrm>
              <a:off x="8367362" y="1827023"/>
              <a:ext cx="32499" cy="2540754"/>
            </a:xfrm>
            <a:prstGeom prst="line">
              <a:avLst/>
            </a:prstGeom>
            <a:noFill/>
            <a:ln w="19050" cap="flat" cmpd="sng" algn="ctr">
              <a:solidFill>
                <a:srgbClr val="50E6FF"/>
              </a:solidFill>
              <a:prstDash val="solid"/>
              <a:headEnd type="none"/>
              <a:tailEnd type="none"/>
            </a:ln>
            <a:effectLst/>
          </p:spPr>
        </p:cxnSp>
        <p:cxnSp>
          <p:nvCxnSpPr>
            <p:cNvPr id="245" name="Straight Connector 244">
              <a:extLst>
                <a:ext uri="{FF2B5EF4-FFF2-40B4-BE49-F238E27FC236}">
                  <a16:creationId xmlns:a16="http://schemas.microsoft.com/office/drawing/2014/main" id="{1C185CB5-393D-4A26-87D3-B87656D4AB6C}"/>
                </a:ext>
              </a:extLst>
            </p:cNvPr>
            <p:cNvCxnSpPr>
              <a:cxnSpLocks/>
              <a:stCxn id="271" idx="13"/>
            </p:cNvCxnSpPr>
            <p:nvPr/>
          </p:nvCxnSpPr>
          <p:spPr>
            <a:xfrm>
              <a:off x="8496171" y="2863191"/>
              <a:ext cx="21279" cy="1501607"/>
            </a:xfrm>
            <a:prstGeom prst="line">
              <a:avLst/>
            </a:prstGeom>
            <a:noFill/>
            <a:ln w="19050" cap="flat" cmpd="sng" algn="ctr">
              <a:solidFill>
                <a:srgbClr val="50E6FF"/>
              </a:solidFill>
              <a:prstDash val="solid"/>
              <a:headEnd type="none"/>
              <a:tailEnd type="none"/>
            </a:ln>
            <a:effectLst/>
          </p:spPr>
        </p:cxnSp>
        <p:cxnSp>
          <p:nvCxnSpPr>
            <p:cNvPr id="246" name="Straight Connector 245">
              <a:extLst>
                <a:ext uri="{FF2B5EF4-FFF2-40B4-BE49-F238E27FC236}">
                  <a16:creationId xmlns:a16="http://schemas.microsoft.com/office/drawing/2014/main" id="{099413E9-55A2-45A3-AFA0-79BA238FE655}"/>
                </a:ext>
              </a:extLst>
            </p:cNvPr>
            <p:cNvCxnSpPr>
              <a:cxnSpLocks/>
            </p:cNvCxnSpPr>
            <p:nvPr/>
          </p:nvCxnSpPr>
          <p:spPr>
            <a:xfrm>
              <a:off x="8633038" y="2935203"/>
              <a:ext cx="0" cy="1429595"/>
            </a:xfrm>
            <a:prstGeom prst="line">
              <a:avLst/>
            </a:prstGeom>
            <a:noFill/>
            <a:ln w="19050" cap="flat" cmpd="sng" algn="ctr">
              <a:solidFill>
                <a:srgbClr val="50E6FF"/>
              </a:solidFill>
              <a:prstDash val="solid"/>
              <a:headEnd type="none"/>
              <a:tailEnd type="none"/>
            </a:ln>
            <a:effectLst/>
          </p:spPr>
        </p:cxnSp>
        <p:cxnSp>
          <p:nvCxnSpPr>
            <p:cNvPr id="247" name="Straight Connector 246">
              <a:extLst>
                <a:ext uri="{FF2B5EF4-FFF2-40B4-BE49-F238E27FC236}">
                  <a16:creationId xmlns:a16="http://schemas.microsoft.com/office/drawing/2014/main" id="{4782736C-7927-4EFE-AA87-78D2CE297BBF}"/>
                </a:ext>
              </a:extLst>
            </p:cNvPr>
            <p:cNvCxnSpPr>
              <a:cxnSpLocks/>
            </p:cNvCxnSpPr>
            <p:nvPr/>
          </p:nvCxnSpPr>
          <p:spPr>
            <a:xfrm flipH="1">
              <a:off x="8730469" y="3286766"/>
              <a:ext cx="9508" cy="1085489"/>
            </a:xfrm>
            <a:prstGeom prst="line">
              <a:avLst/>
            </a:prstGeom>
            <a:noFill/>
            <a:ln w="19050" cap="flat" cmpd="sng" algn="ctr">
              <a:solidFill>
                <a:srgbClr val="50E6FF"/>
              </a:solidFill>
              <a:prstDash val="solid"/>
              <a:headEnd type="none"/>
              <a:tailEnd type="none"/>
            </a:ln>
            <a:effectLst/>
          </p:spPr>
        </p:cxnSp>
        <p:cxnSp>
          <p:nvCxnSpPr>
            <p:cNvPr id="248" name="Straight Connector 247">
              <a:extLst>
                <a:ext uri="{FF2B5EF4-FFF2-40B4-BE49-F238E27FC236}">
                  <a16:creationId xmlns:a16="http://schemas.microsoft.com/office/drawing/2014/main" id="{2A60040B-633F-41B8-A54D-45B6957F2DF5}"/>
                </a:ext>
              </a:extLst>
            </p:cNvPr>
            <p:cNvCxnSpPr>
              <a:cxnSpLocks/>
            </p:cNvCxnSpPr>
            <p:nvPr/>
          </p:nvCxnSpPr>
          <p:spPr>
            <a:xfrm>
              <a:off x="8838530" y="3559049"/>
              <a:ext cx="0" cy="805749"/>
            </a:xfrm>
            <a:prstGeom prst="line">
              <a:avLst/>
            </a:prstGeom>
            <a:noFill/>
            <a:ln w="19050" cap="flat" cmpd="sng" algn="ctr">
              <a:solidFill>
                <a:srgbClr val="50E6FF"/>
              </a:solidFill>
              <a:prstDash val="solid"/>
              <a:headEnd type="none"/>
              <a:tailEnd type="none"/>
            </a:ln>
            <a:effectLst/>
          </p:spPr>
        </p:cxnSp>
        <p:cxnSp>
          <p:nvCxnSpPr>
            <p:cNvPr id="249" name="Straight Connector 248">
              <a:extLst>
                <a:ext uri="{FF2B5EF4-FFF2-40B4-BE49-F238E27FC236}">
                  <a16:creationId xmlns:a16="http://schemas.microsoft.com/office/drawing/2014/main" id="{B78F316B-C2D0-4EBD-907C-67EE006B2711}"/>
                </a:ext>
              </a:extLst>
            </p:cNvPr>
            <p:cNvCxnSpPr>
              <a:cxnSpLocks/>
            </p:cNvCxnSpPr>
            <p:nvPr/>
          </p:nvCxnSpPr>
          <p:spPr>
            <a:xfrm flipH="1">
              <a:off x="8948659" y="3544759"/>
              <a:ext cx="3676" cy="820039"/>
            </a:xfrm>
            <a:prstGeom prst="line">
              <a:avLst/>
            </a:prstGeom>
            <a:noFill/>
            <a:ln w="19050" cap="flat" cmpd="sng" algn="ctr">
              <a:solidFill>
                <a:srgbClr val="50E6FF"/>
              </a:solidFill>
              <a:prstDash val="solid"/>
              <a:headEnd type="none"/>
              <a:tailEnd type="none"/>
            </a:ln>
            <a:effectLst/>
          </p:spPr>
        </p:cxnSp>
        <p:cxnSp>
          <p:nvCxnSpPr>
            <p:cNvPr id="250" name="Straight Connector 249">
              <a:extLst>
                <a:ext uri="{FF2B5EF4-FFF2-40B4-BE49-F238E27FC236}">
                  <a16:creationId xmlns:a16="http://schemas.microsoft.com/office/drawing/2014/main" id="{FF052F5D-7207-4246-9096-5EAB62C96B2A}"/>
                </a:ext>
              </a:extLst>
            </p:cNvPr>
            <p:cNvCxnSpPr>
              <a:cxnSpLocks/>
            </p:cNvCxnSpPr>
            <p:nvPr/>
          </p:nvCxnSpPr>
          <p:spPr>
            <a:xfrm>
              <a:off x="9051405" y="3536492"/>
              <a:ext cx="0" cy="828306"/>
            </a:xfrm>
            <a:prstGeom prst="line">
              <a:avLst/>
            </a:prstGeom>
            <a:noFill/>
            <a:ln w="19050" cap="flat" cmpd="sng" algn="ctr">
              <a:solidFill>
                <a:srgbClr val="50E6FF"/>
              </a:solidFill>
              <a:prstDash val="solid"/>
              <a:headEnd type="none"/>
              <a:tailEnd type="none"/>
            </a:ln>
            <a:effectLst/>
          </p:spPr>
        </p:cxnSp>
        <p:cxnSp>
          <p:nvCxnSpPr>
            <p:cNvPr id="251" name="Straight Connector 250">
              <a:extLst>
                <a:ext uri="{FF2B5EF4-FFF2-40B4-BE49-F238E27FC236}">
                  <a16:creationId xmlns:a16="http://schemas.microsoft.com/office/drawing/2014/main" id="{B48610AD-1E31-45B6-98B0-99E5B56AD91C}"/>
                </a:ext>
              </a:extLst>
            </p:cNvPr>
            <p:cNvCxnSpPr>
              <a:cxnSpLocks/>
            </p:cNvCxnSpPr>
            <p:nvPr/>
          </p:nvCxnSpPr>
          <p:spPr>
            <a:xfrm flipH="1">
              <a:off x="9154151" y="3544960"/>
              <a:ext cx="4139" cy="819838"/>
            </a:xfrm>
            <a:prstGeom prst="line">
              <a:avLst/>
            </a:prstGeom>
            <a:noFill/>
            <a:ln w="19050" cap="flat" cmpd="sng" algn="ctr">
              <a:solidFill>
                <a:srgbClr val="50E6FF"/>
              </a:solidFill>
              <a:prstDash val="solid"/>
              <a:headEnd type="none"/>
              <a:tailEnd type="none"/>
            </a:ln>
            <a:effectLst/>
          </p:spPr>
        </p:cxnSp>
        <p:cxnSp>
          <p:nvCxnSpPr>
            <p:cNvPr id="252" name="Straight Connector 251">
              <a:extLst>
                <a:ext uri="{FF2B5EF4-FFF2-40B4-BE49-F238E27FC236}">
                  <a16:creationId xmlns:a16="http://schemas.microsoft.com/office/drawing/2014/main" id="{1C007D9C-4E40-433C-854C-97E79A9F1B3E}"/>
                </a:ext>
              </a:extLst>
            </p:cNvPr>
            <p:cNvCxnSpPr>
              <a:cxnSpLocks/>
            </p:cNvCxnSpPr>
            <p:nvPr/>
          </p:nvCxnSpPr>
          <p:spPr>
            <a:xfrm flipH="1">
              <a:off x="9272094" y="3536492"/>
              <a:ext cx="5105" cy="828306"/>
            </a:xfrm>
            <a:prstGeom prst="line">
              <a:avLst/>
            </a:prstGeom>
            <a:noFill/>
            <a:ln w="19050" cap="flat" cmpd="sng" algn="ctr">
              <a:solidFill>
                <a:srgbClr val="50E6FF"/>
              </a:solidFill>
              <a:prstDash val="solid"/>
              <a:headEnd type="none"/>
              <a:tailEnd type="none"/>
            </a:ln>
            <a:effectLst/>
          </p:spPr>
        </p:cxnSp>
        <p:sp>
          <p:nvSpPr>
            <p:cNvPr id="253" name="TextBox 252">
              <a:extLst>
                <a:ext uri="{FF2B5EF4-FFF2-40B4-BE49-F238E27FC236}">
                  <a16:creationId xmlns:a16="http://schemas.microsoft.com/office/drawing/2014/main" id="{EB5F9ADF-A7FD-468E-94BB-66345C48EE2A}"/>
                </a:ext>
              </a:extLst>
            </p:cNvPr>
            <p:cNvSpPr txBox="1"/>
            <p:nvPr/>
          </p:nvSpPr>
          <p:spPr>
            <a:xfrm>
              <a:off x="10665649" y="5388602"/>
              <a:ext cx="874418" cy="169325"/>
            </a:xfrm>
            <a:prstGeom prst="rect">
              <a:avLst/>
            </a:prstGeom>
            <a:solidFill>
              <a:sysClr val="window" lastClr="FFFFFF"/>
            </a:solidFill>
          </p:spPr>
          <p:txBody>
            <a:bodyPr wrap="square" lIns="0" tIns="0" rIns="0" bIns="0" rtlCol="0">
              <a:spAutoFit/>
            </a:bodyPr>
            <a:lstStyle/>
            <a:p>
              <a:pPr algn="ctr" defTabSz="914070">
                <a:defRPr/>
              </a:pPr>
              <a:r>
                <a:rPr lang="en-US" sz="1100" kern="0">
                  <a:solidFill>
                    <a:srgbClr val="000000"/>
                  </a:solidFill>
                  <a:latin typeface="Segoe UI"/>
                  <a:cs typeface="Segoe UI" panose="020B0502040204020203" pitchFamily="34" charset="0"/>
                </a:rPr>
                <a:t>Vcores billed</a:t>
              </a:r>
            </a:p>
          </p:txBody>
        </p:sp>
        <p:sp>
          <p:nvSpPr>
            <p:cNvPr id="254" name="Rectangle 253">
              <a:extLst>
                <a:ext uri="{FF2B5EF4-FFF2-40B4-BE49-F238E27FC236}">
                  <a16:creationId xmlns:a16="http://schemas.microsoft.com/office/drawing/2014/main" id="{352EA2CC-CD8E-4C51-BA82-C7F465629037}"/>
                </a:ext>
              </a:extLst>
            </p:cNvPr>
            <p:cNvSpPr/>
            <p:nvPr/>
          </p:nvSpPr>
          <p:spPr bwMode="auto">
            <a:xfrm>
              <a:off x="7200466" y="5454932"/>
              <a:ext cx="191828" cy="45719"/>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5" name="Rectangle 254">
              <a:extLst>
                <a:ext uri="{FF2B5EF4-FFF2-40B4-BE49-F238E27FC236}">
                  <a16:creationId xmlns:a16="http://schemas.microsoft.com/office/drawing/2014/main" id="{539F3C6F-7135-433B-ABD3-C4FA9FF678CE}"/>
                </a:ext>
              </a:extLst>
            </p:cNvPr>
            <p:cNvSpPr/>
            <p:nvPr/>
          </p:nvSpPr>
          <p:spPr bwMode="auto">
            <a:xfrm>
              <a:off x="8263695" y="5454932"/>
              <a:ext cx="191828" cy="45719"/>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6" name="Rectangle 255">
              <a:extLst>
                <a:ext uri="{FF2B5EF4-FFF2-40B4-BE49-F238E27FC236}">
                  <a16:creationId xmlns:a16="http://schemas.microsoft.com/office/drawing/2014/main" id="{DA2F0C6B-676E-495C-9923-1954C7B62211}"/>
                </a:ext>
              </a:extLst>
            </p:cNvPr>
            <p:cNvSpPr/>
            <p:nvPr/>
          </p:nvSpPr>
          <p:spPr bwMode="auto">
            <a:xfrm>
              <a:off x="9406270" y="5454932"/>
              <a:ext cx="191828" cy="45719"/>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7" name="Rectangle 256">
              <a:extLst>
                <a:ext uri="{FF2B5EF4-FFF2-40B4-BE49-F238E27FC236}">
                  <a16:creationId xmlns:a16="http://schemas.microsoft.com/office/drawing/2014/main" id="{C953E225-D117-4974-9A84-4852C68BDD40}"/>
                </a:ext>
              </a:extLst>
            </p:cNvPr>
            <p:cNvSpPr/>
            <p:nvPr/>
          </p:nvSpPr>
          <p:spPr bwMode="auto">
            <a:xfrm rot="16200000">
              <a:off x="10515946" y="5454932"/>
              <a:ext cx="191828" cy="45719"/>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58" name="Straight Connector 257">
              <a:extLst>
                <a:ext uri="{FF2B5EF4-FFF2-40B4-BE49-F238E27FC236}">
                  <a16:creationId xmlns:a16="http://schemas.microsoft.com/office/drawing/2014/main" id="{A0D117B1-7626-475D-AFE5-F06FFFF2AE3E}"/>
                </a:ext>
              </a:extLst>
            </p:cNvPr>
            <p:cNvCxnSpPr>
              <a:cxnSpLocks/>
            </p:cNvCxnSpPr>
            <p:nvPr/>
          </p:nvCxnSpPr>
          <p:spPr>
            <a:xfrm>
              <a:off x="9384498" y="3567495"/>
              <a:ext cx="0" cy="805749"/>
            </a:xfrm>
            <a:prstGeom prst="line">
              <a:avLst/>
            </a:prstGeom>
            <a:noFill/>
            <a:ln w="19050" cap="flat" cmpd="sng" algn="ctr">
              <a:solidFill>
                <a:srgbClr val="50E6FF"/>
              </a:solidFill>
              <a:prstDash val="solid"/>
              <a:headEnd type="none"/>
              <a:tailEnd type="none"/>
            </a:ln>
            <a:effectLst/>
          </p:spPr>
        </p:cxnSp>
        <p:cxnSp>
          <p:nvCxnSpPr>
            <p:cNvPr id="259" name="Straight Connector 258">
              <a:extLst>
                <a:ext uri="{FF2B5EF4-FFF2-40B4-BE49-F238E27FC236}">
                  <a16:creationId xmlns:a16="http://schemas.microsoft.com/office/drawing/2014/main" id="{BF5429DD-B614-4C8C-8B78-E8304569F7A3}"/>
                </a:ext>
              </a:extLst>
            </p:cNvPr>
            <p:cNvCxnSpPr>
              <a:cxnSpLocks/>
            </p:cNvCxnSpPr>
            <p:nvPr/>
          </p:nvCxnSpPr>
          <p:spPr>
            <a:xfrm flipH="1">
              <a:off x="9494627" y="3553205"/>
              <a:ext cx="3676" cy="820039"/>
            </a:xfrm>
            <a:prstGeom prst="line">
              <a:avLst/>
            </a:prstGeom>
            <a:noFill/>
            <a:ln w="19050" cap="flat" cmpd="sng" algn="ctr">
              <a:solidFill>
                <a:srgbClr val="50E6FF"/>
              </a:solidFill>
              <a:prstDash val="solid"/>
              <a:headEnd type="none"/>
              <a:tailEnd type="none"/>
            </a:ln>
            <a:effectLst/>
          </p:spPr>
        </p:cxnSp>
        <p:cxnSp>
          <p:nvCxnSpPr>
            <p:cNvPr id="260" name="Straight Connector 259">
              <a:extLst>
                <a:ext uri="{FF2B5EF4-FFF2-40B4-BE49-F238E27FC236}">
                  <a16:creationId xmlns:a16="http://schemas.microsoft.com/office/drawing/2014/main" id="{3A9342E3-A1F0-4BED-A3F1-F3EEA76D02E2}"/>
                </a:ext>
              </a:extLst>
            </p:cNvPr>
            <p:cNvCxnSpPr>
              <a:cxnSpLocks/>
            </p:cNvCxnSpPr>
            <p:nvPr/>
          </p:nvCxnSpPr>
          <p:spPr>
            <a:xfrm>
              <a:off x="9597373" y="3544938"/>
              <a:ext cx="0" cy="828306"/>
            </a:xfrm>
            <a:prstGeom prst="line">
              <a:avLst/>
            </a:prstGeom>
            <a:noFill/>
            <a:ln w="19050" cap="flat" cmpd="sng" algn="ctr">
              <a:solidFill>
                <a:srgbClr val="50E6FF"/>
              </a:solidFill>
              <a:prstDash val="solid"/>
              <a:headEnd type="none"/>
              <a:tailEnd type="none"/>
            </a:ln>
            <a:effectLst/>
          </p:spPr>
        </p:cxnSp>
        <p:cxnSp>
          <p:nvCxnSpPr>
            <p:cNvPr id="261" name="Straight Connector 260">
              <a:extLst>
                <a:ext uri="{FF2B5EF4-FFF2-40B4-BE49-F238E27FC236}">
                  <a16:creationId xmlns:a16="http://schemas.microsoft.com/office/drawing/2014/main" id="{62D2467B-A0C0-49C1-A3E5-AAF0844E9B0B}"/>
                </a:ext>
              </a:extLst>
            </p:cNvPr>
            <p:cNvCxnSpPr>
              <a:cxnSpLocks/>
            </p:cNvCxnSpPr>
            <p:nvPr/>
          </p:nvCxnSpPr>
          <p:spPr>
            <a:xfrm flipH="1">
              <a:off x="9700119" y="3553406"/>
              <a:ext cx="4139" cy="819838"/>
            </a:xfrm>
            <a:prstGeom prst="line">
              <a:avLst/>
            </a:prstGeom>
            <a:noFill/>
            <a:ln w="19050" cap="flat" cmpd="sng" algn="ctr">
              <a:solidFill>
                <a:srgbClr val="50E6FF"/>
              </a:solidFill>
              <a:prstDash val="solid"/>
              <a:headEnd type="none"/>
              <a:tailEnd type="none"/>
            </a:ln>
            <a:effectLst/>
          </p:spPr>
        </p:cxnSp>
        <p:cxnSp>
          <p:nvCxnSpPr>
            <p:cNvPr id="262" name="Straight Connector 261">
              <a:extLst>
                <a:ext uri="{FF2B5EF4-FFF2-40B4-BE49-F238E27FC236}">
                  <a16:creationId xmlns:a16="http://schemas.microsoft.com/office/drawing/2014/main" id="{763A8A44-773C-4724-BCFD-6739D988187D}"/>
                </a:ext>
              </a:extLst>
            </p:cNvPr>
            <p:cNvCxnSpPr>
              <a:cxnSpLocks/>
            </p:cNvCxnSpPr>
            <p:nvPr/>
          </p:nvCxnSpPr>
          <p:spPr>
            <a:xfrm flipH="1">
              <a:off x="9818062" y="3538588"/>
              <a:ext cx="5105" cy="828306"/>
            </a:xfrm>
            <a:prstGeom prst="line">
              <a:avLst/>
            </a:prstGeom>
            <a:noFill/>
            <a:ln w="19050" cap="flat" cmpd="sng" algn="ctr">
              <a:solidFill>
                <a:srgbClr val="50E6FF"/>
              </a:solidFill>
              <a:prstDash val="solid"/>
              <a:headEnd type="none"/>
              <a:tailEnd type="none"/>
            </a:ln>
            <a:effectLst/>
          </p:spPr>
        </p:cxnSp>
        <p:cxnSp>
          <p:nvCxnSpPr>
            <p:cNvPr id="263" name="Straight Connector 262">
              <a:extLst>
                <a:ext uri="{FF2B5EF4-FFF2-40B4-BE49-F238E27FC236}">
                  <a16:creationId xmlns:a16="http://schemas.microsoft.com/office/drawing/2014/main" id="{F25AD615-9233-44DD-86E4-58B6ED0D5147}"/>
                </a:ext>
              </a:extLst>
            </p:cNvPr>
            <p:cNvCxnSpPr>
              <a:cxnSpLocks/>
            </p:cNvCxnSpPr>
            <p:nvPr/>
          </p:nvCxnSpPr>
          <p:spPr>
            <a:xfrm flipH="1">
              <a:off x="9938755" y="3544938"/>
              <a:ext cx="5105" cy="828306"/>
            </a:xfrm>
            <a:prstGeom prst="line">
              <a:avLst/>
            </a:prstGeom>
            <a:noFill/>
            <a:ln w="19050" cap="flat" cmpd="sng" algn="ctr">
              <a:solidFill>
                <a:srgbClr val="50E6FF"/>
              </a:solidFill>
              <a:prstDash val="solid"/>
              <a:headEnd type="none"/>
              <a:tailEnd type="none"/>
            </a:ln>
            <a:effectLst/>
          </p:spPr>
        </p:cxnSp>
        <p:cxnSp>
          <p:nvCxnSpPr>
            <p:cNvPr id="264" name="Straight Connector 263">
              <a:extLst>
                <a:ext uri="{FF2B5EF4-FFF2-40B4-BE49-F238E27FC236}">
                  <a16:creationId xmlns:a16="http://schemas.microsoft.com/office/drawing/2014/main" id="{713401EF-4F7B-4428-B184-A15D5ED6EA5F}"/>
                </a:ext>
              </a:extLst>
            </p:cNvPr>
            <p:cNvCxnSpPr>
              <a:cxnSpLocks/>
            </p:cNvCxnSpPr>
            <p:nvPr/>
          </p:nvCxnSpPr>
          <p:spPr>
            <a:xfrm flipH="1">
              <a:off x="10948345" y="3592912"/>
              <a:ext cx="6504" cy="765085"/>
            </a:xfrm>
            <a:prstGeom prst="line">
              <a:avLst/>
            </a:prstGeom>
            <a:noFill/>
            <a:ln w="19050" cap="flat" cmpd="sng" algn="ctr">
              <a:solidFill>
                <a:srgbClr val="50E6FF"/>
              </a:solidFill>
              <a:prstDash val="solid"/>
              <a:headEnd type="none"/>
              <a:tailEnd type="none"/>
            </a:ln>
            <a:effectLst/>
          </p:spPr>
        </p:cxnSp>
        <p:cxnSp>
          <p:nvCxnSpPr>
            <p:cNvPr id="265" name="Straight Connector 264">
              <a:extLst>
                <a:ext uri="{FF2B5EF4-FFF2-40B4-BE49-F238E27FC236}">
                  <a16:creationId xmlns:a16="http://schemas.microsoft.com/office/drawing/2014/main" id="{181C23A1-16C7-4439-8FE3-8B9CF79D7C68}"/>
                </a:ext>
              </a:extLst>
            </p:cNvPr>
            <p:cNvCxnSpPr>
              <a:cxnSpLocks/>
            </p:cNvCxnSpPr>
            <p:nvPr/>
          </p:nvCxnSpPr>
          <p:spPr>
            <a:xfrm>
              <a:off x="11060748" y="3560694"/>
              <a:ext cx="0" cy="805749"/>
            </a:xfrm>
            <a:prstGeom prst="line">
              <a:avLst/>
            </a:prstGeom>
            <a:noFill/>
            <a:ln w="19050" cap="flat" cmpd="sng" algn="ctr">
              <a:solidFill>
                <a:srgbClr val="50E6FF"/>
              </a:solidFill>
              <a:prstDash val="solid"/>
              <a:headEnd type="none"/>
              <a:tailEnd type="none"/>
            </a:ln>
            <a:effectLst/>
          </p:spPr>
        </p:cxnSp>
        <p:cxnSp>
          <p:nvCxnSpPr>
            <p:cNvPr id="266" name="Straight Connector 265">
              <a:extLst>
                <a:ext uri="{FF2B5EF4-FFF2-40B4-BE49-F238E27FC236}">
                  <a16:creationId xmlns:a16="http://schemas.microsoft.com/office/drawing/2014/main" id="{61835FDA-74B8-4D30-8104-3AF98A0CACF2}"/>
                </a:ext>
              </a:extLst>
            </p:cNvPr>
            <p:cNvCxnSpPr>
              <a:cxnSpLocks/>
            </p:cNvCxnSpPr>
            <p:nvPr/>
          </p:nvCxnSpPr>
          <p:spPr>
            <a:xfrm flipH="1">
              <a:off x="11170877" y="3546404"/>
              <a:ext cx="3676" cy="820039"/>
            </a:xfrm>
            <a:prstGeom prst="line">
              <a:avLst/>
            </a:prstGeom>
            <a:noFill/>
            <a:ln w="19050" cap="flat" cmpd="sng" algn="ctr">
              <a:solidFill>
                <a:srgbClr val="50E6FF"/>
              </a:solidFill>
              <a:prstDash val="solid"/>
              <a:headEnd type="none"/>
              <a:tailEnd type="none"/>
            </a:ln>
            <a:effectLst/>
          </p:spPr>
        </p:cxnSp>
        <p:cxnSp>
          <p:nvCxnSpPr>
            <p:cNvPr id="267" name="Straight Connector 266">
              <a:extLst>
                <a:ext uri="{FF2B5EF4-FFF2-40B4-BE49-F238E27FC236}">
                  <a16:creationId xmlns:a16="http://schemas.microsoft.com/office/drawing/2014/main" id="{0C70A92F-79D2-4D19-BDAD-2CB966A18C66}"/>
                </a:ext>
              </a:extLst>
            </p:cNvPr>
            <p:cNvCxnSpPr>
              <a:cxnSpLocks/>
            </p:cNvCxnSpPr>
            <p:nvPr/>
          </p:nvCxnSpPr>
          <p:spPr>
            <a:xfrm>
              <a:off x="11273623" y="3538137"/>
              <a:ext cx="0" cy="828306"/>
            </a:xfrm>
            <a:prstGeom prst="line">
              <a:avLst/>
            </a:prstGeom>
            <a:noFill/>
            <a:ln w="19050" cap="flat" cmpd="sng" algn="ctr">
              <a:solidFill>
                <a:srgbClr val="50E6FF"/>
              </a:solidFill>
              <a:prstDash val="solid"/>
              <a:headEnd type="none"/>
              <a:tailEnd type="none"/>
            </a:ln>
            <a:effectLst/>
          </p:spPr>
        </p:cxnSp>
        <p:cxnSp>
          <p:nvCxnSpPr>
            <p:cNvPr id="268" name="Straight Connector 267">
              <a:extLst>
                <a:ext uri="{FF2B5EF4-FFF2-40B4-BE49-F238E27FC236}">
                  <a16:creationId xmlns:a16="http://schemas.microsoft.com/office/drawing/2014/main" id="{C72D7149-8929-4064-87B7-BCCA9203EE81}"/>
                </a:ext>
              </a:extLst>
            </p:cNvPr>
            <p:cNvCxnSpPr>
              <a:cxnSpLocks/>
            </p:cNvCxnSpPr>
            <p:nvPr/>
          </p:nvCxnSpPr>
          <p:spPr>
            <a:xfrm flipH="1">
              <a:off x="11376369" y="3546605"/>
              <a:ext cx="4139" cy="819838"/>
            </a:xfrm>
            <a:prstGeom prst="line">
              <a:avLst/>
            </a:prstGeom>
            <a:noFill/>
            <a:ln w="19050" cap="flat" cmpd="sng" algn="ctr">
              <a:solidFill>
                <a:srgbClr val="50E6FF"/>
              </a:solidFill>
              <a:prstDash val="solid"/>
              <a:headEnd type="none"/>
              <a:tailEnd type="none"/>
            </a:ln>
            <a:effectLst/>
          </p:spPr>
        </p:cxnSp>
        <p:cxnSp>
          <p:nvCxnSpPr>
            <p:cNvPr id="269" name="Straight Connector 268">
              <a:extLst>
                <a:ext uri="{FF2B5EF4-FFF2-40B4-BE49-F238E27FC236}">
                  <a16:creationId xmlns:a16="http://schemas.microsoft.com/office/drawing/2014/main" id="{A5A19DFC-CB53-426F-AFD8-38DE6BF484C1}"/>
                </a:ext>
              </a:extLst>
            </p:cNvPr>
            <p:cNvCxnSpPr>
              <a:cxnSpLocks/>
            </p:cNvCxnSpPr>
            <p:nvPr/>
          </p:nvCxnSpPr>
          <p:spPr>
            <a:xfrm flipH="1">
              <a:off x="11494312" y="3538137"/>
              <a:ext cx="5105" cy="828306"/>
            </a:xfrm>
            <a:prstGeom prst="line">
              <a:avLst/>
            </a:prstGeom>
            <a:noFill/>
            <a:ln w="19050" cap="flat" cmpd="sng" algn="ctr">
              <a:solidFill>
                <a:srgbClr val="50E6FF"/>
              </a:solidFill>
              <a:prstDash val="solid"/>
              <a:headEnd type="none"/>
              <a:tailEnd type="none"/>
            </a:ln>
            <a:effectLst/>
          </p:spPr>
        </p:cxnSp>
        <p:cxnSp>
          <p:nvCxnSpPr>
            <p:cNvPr id="270" name="Straight Arrow Connector 269">
              <a:extLst>
                <a:ext uri="{FF2B5EF4-FFF2-40B4-BE49-F238E27FC236}">
                  <a16:creationId xmlns:a16="http://schemas.microsoft.com/office/drawing/2014/main" id="{BE3BF948-5CDB-4835-8BED-585FF8C5FA2A}"/>
                </a:ext>
              </a:extLst>
            </p:cNvPr>
            <p:cNvCxnSpPr>
              <a:cxnSpLocks/>
            </p:cNvCxnSpPr>
            <p:nvPr/>
          </p:nvCxnSpPr>
          <p:spPr>
            <a:xfrm flipV="1">
              <a:off x="7324937" y="4365716"/>
              <a:ext cx="4219974" cy="2061"/>
            </a:xfrm>
            <a:prstGeom prst="straightConnector1">
              <a:avLst/>
            </a:prstGeom>
            <a:noFill/>
            <a:ln w="12700" cap="flat" cmpd="sng" algn="ctr">
              <a:solidFill>
                <a:sysClr val="windowText" lastClr="000000"/>
              </a:solidFill>
              <a:prstDash val="solid"/>
              <a:headEnd type="none" w="lg" len="med"/>
              <a:tailEnd type="none"/>
            </a:ln>
            <a:effectLst/>
          </p:spPr>
        </p:cxnSp>
        <p:sp>
          <p:nvSpPr>
            <p:cNvPr id="271" name="Freeform 50">
              <a:extLst>
                <a:ext uri="{FF2B5EF4-FFF2-40B4-BE49-F238E27FC236}">
                  <a16:creationId xmlns:a16="http://schemas.microsoft.com/office/drawing/2014/main" id="{26490FAC-8105-443A-8C4D-EADE2916538E}"/>
                </a:ext>
              </a:extLst>
            </p:cNvPr>
            <p:cNvSpPr/>
            <p:nvPr/>
          </p:nvSpPr>
          <p:spPr bwMode="auto">
            <a:xfrm>
              <a:off x="7324627" y="1694540"/>
              <a:ext cx="4214867" cy="2680744"/>
            </a:xfrm>
            <a:custGeom>
              <a:avLst/>
              <a:gdLst>
                <a:gd name="connsiteX0" fmla="*/ 0 w 4691921"/>
                <a:gd name="connsiteY0" fmla="*/ 1723869 h 1821305"/>
                <a:gd name="connsiteX1" fmla="*/ 232348 w 4691921"/>
                <a:gd name="connsiteY1" fmla="*/ 1521502 h 1821305"/>
                <a:gd name="connsiteX2" fmla="*/ 239843 w 4691921"/>
                <a:gd name="connsiteY2" fmla="*/ 1401581 h 1821305"/>
                <a:gd name="connsiteX3" fmla="*/ 247338 w 4691921"/>
                <a:gd name="connsiteY3" fmla="*/ 1334125 h 1821305"/>
                <a:gd name="connsiteX4" fmla="*/ 337279 w 4691921"/>
                <a:gd name="connsiteY4" fmla="*/ 1011836 h 1821305"/>
                <a:gd name="connsiteX5" fmla="*/ 419725 w 4691921"/>
                <a:gd name="connsiteY5" fmla="*/ 1214204 h 1821305"/>
                <a:gd name="connsiteX6" fmla="*/ 614597 w 4691921"/>
                <a:gd name="connsiteY6" fmla="*/ 487181 h 1821305"/>
                <a:gd name="connsiteX7" fmla="*/ 697043 w 4691921"/>
                <a:gd name="connsiteY7" fmla="*/ 854440 h 1821305"/>
                <a:gd name="connsiteX8" fmla="*/ 809469 w 4691921"/>
                <a:gd name="connsiteY8" fmla="*/ 1041817 h 1821305"/>
                <a:gd name="connsiteX9" fmla="*/ 906905 w 4691921"/>
                <a:gd name="connsiteY9" fmla="*/ 352269 h 1821305"/>
                <a:gd name="connsiteX10" fmla="*/ 1019331 w 4691921"/>
                <a:gd name="connsiteY10" fmla="*/ 397240 h 1821305"/>
                <a:gd name="connsiteX11" fmla="*/ 1094282 w 4691921"/>
                <a:gd name="connsiteY11" fmla="*/ 0 h 1821305"/>
                <a:gd name="connsiteX12" fmla="*/ 1214203 w 4691921"/>
                <a:gd name="connsiteY12" fmla="*/ 194872 h 1821305"/>
                <a:gd name="connsiteX13" fmla="*/ 1304144 w 4691921"/>
                <a:gd name="connsiteY13" fmla="*/ 824459 h 1821305"/>
                <a:gd name="connsiteX14" fmla="*/ 1401580 w 4691921"/>
                <a:gd name="connsiteY14" fmla="*/ 1184223 h 1821305"/>
                <a:gd name="connsiteX15" fmla="*/ 1484026 w 4691921"/>
                <a:gd name="connsiteY15" fmla="*/ 727023 h 1821305"/>
                <a:gd name="connsiteX16" fmla="*/ 1581462 w 4691921"/>
                <a:gd name="connsiteY16" fmla="*/ 1184223 h 1821305"/>
                <a:gd name="connsiteX17" fmla="*/ 1686393 w 4691921"/>
                <a:gd name="connsiteY17" fmla="*/ 1109272 h 1821305"/>
                <a:gd name="connsiteX18" fmla="*/ 1768839 w 4691921"/>
                <a:gd name="connsiteY18" fmla="*/ 1596453 h 1821305"/>
                <a:gd name="connsiteX19" fmla="*/ 1873770 w 4691921"/>
                <a:gd name="connsiteY19" fmla="*/ 1506512 h 1821305"/>
                <a:gd name="connsiteX20" fmla="*/ 1986197 w 4691921"/>
                <a:gd name="connsiteY20" fmla="*/ 1716374 h 1821305"/>
                <a:gd name="connsiteX21" fmla="*/ 2083633 w 4691921"/>
                <a:gd name="connsiteY21" fmla="*/ 1746354 h 1821305"/>
                <a:gd name="connsiteX22" fmla="*/ 2188564 w 4691921"/>
                <a:gd name="connsiteY22" fmla="*/ 1656413 h 1821305"/>
                <a:gd name="connsiteX23" fmla="*/ 2338466 w 4691921"/>
                <a:gd name="connsiteY23" fmla="*/ 1716374 h 1821305"/>
                <a:gd name="connsiteX24" fmla="*/ 2465882 w 4691921"/>
                <a:gd name="connsiteY24" fmla="*/ 1678899 h 1821305"/>
                <a:gd name="connsiteX25" fmla="*/ 2570813 w 4691921"/>
                <a:gd name="connsiteY25" fmla="*/ 1821305 h 1821305"/>
                <a:gd name="connsiteX26" fmla="*/ 2690734 w 4691921"/>
                <a:gd name="connsiteY26" fmla="*/ 1753850 h 1821305"/>
                <a:gd name="connsiteX27" fmla="*/ 2743200 w 4691921"/>
                <a:gd name="connsiteY27" fmla="*/ 1821305 h 1821305"/>
                <a:gd name="connsiteX28" fmla="*/ 4002374 w 4691921"/>
                <a:gd name="connsiteY28" fmla="*/ 1821305 h 1821305"/>
                <a:gd name="connsiteX29" fmla="*/ 4107305 w 4691921"/>
                <a:gd name="connsiteY29" fmla="*/ 1761345 h 1821305"/>
                <a:gd name="connsiteX30" fmla="*/ 4219731 w 4691921"/>
                <a:gd name="connsiteY30" fmla="*/ 1821305 h 1821305"/>
                <a:gd name="connsiteX31" fmla="*/ 4384623 w 4691921"/>
                <a:gd name="connsiteY31" fmla="*/ 1746354 h 1821305"/>
                <a:gd name="connsiteX32" fmla="*/ 4497049 w 4691921"/>
                <a:gd name="connsiteY32" fmla="*/ 1821305 h 1821305"/>
                <a:gd name="connsiteX33" fmla="*/ 4557010 w 4691921"/>
                <a:gd name="connsiteY33" fmla="*/ 1746354 h 1821305"/>
                <a:gd name="connsiteX34" fmla="*/ 4691921 w 4691921"/>
                <a:gd name="connsiteY34" fmla="*/ 1558977 h 1821305"/>
                <a:gd name="connsiteX0" fmla="*/ 0 w 4691921"/>
                <a:gd name="connsiteY0" fmla="*/ 1723869 h 1955699"/>
                <a:gd name="connsiteX1" fmla="*/ 232348 w 4691921"/>
                <a:gd name="connsiteY1" fmla="*/ 1521502 h 1955699"/>
                <a:gd name="connsiteX2" fmla="*/ 239843 w 4691921"/>
                <a:gd name="connsiteY2" fmla="*/ 1401581 h 1955699"/>
                <a:gd name="connsiteX3" fmla="*/ 247338 w 4691921"/>
                <a:gd name="connsiteY3" fmla="*/ 1334125 h 1955699"/>
                <a:gd name="connsiteX4" fmla="*/ 337279 w 4691921"/>
                <a:gd name="connsiteY4" fmla="*/ 1011836 h 1955699"/>
                <a:gd name="connsiteX5" fmla="*/ 419725 w 4691921"/>
                <a:gd name="connsiteY5" fmla="*/ 1214204 h 1955699"/>
                <a:gd name="connsiteX6" fmla="*/ 614597 w 4691921"/>
                <a:gd name="connsiteY6" fmla="*/ 487181 h 1955699"/>
                <a:gd name="connsiteX7" fmla="*/ 697043 w 4691921"/>
                <a:gd name="connsiteY7" fmla="*/ 854440 h 1955699"/>
                <a:gd name="connsiteX8" fmla="*/ 809469 w 4691921"/>
                <a:gd name="connsiteY8" fmla="*/ 1041817 h 1955699"/>
                <a:gd name="connsiteX9" fmla="*/ 906905 w 4691921"/>
                <a:gd name="connsiteY9" fmla="*/ 352269 h 1955699"/>
                <a:gd name="connsiteX10" fmla="*/ 1019331 w 4691921"/>
                <a:gd name="connsiteY10" fmla="*/ 397240 h 1955699"/>
                <a:gd name="connsiteX11" fmla="*/ 1094282 w 4691921"/>
                <a:gd name="connsiteY11" fmla="*/ 0 h 1955699"/>
                <a:gd name="connsiteX12" fmla="*/ 1214203 w 4691921"/>
                <a:gd name="connsiteY12" fmla="*/ 194872 h 1955699"/>
                <a:gd name="connsiteX13" fmla="*/ 1304144 w 4691921"/>
                <a:gd name="connsiteY13" fmla="*/ 824459 h 1955699"/>
                <a:gd name="connsiteX14" fmla="*/ 1401580 w 4691921"/>
                <a:gd name="connsiteY14" fmla="*/ 1184223 h 1955699"/>
                <a:gd name="connsiteX15" fmla="*/ 1484026 w 4691921"/>
                <a:gd name="connsiteY15" fmla="*/ 727023 h 1955699"/>
                <a:gd name="connsiteX16" fmla="*/ 1581462 w 4691921"/>
                <a:gd name="connsiteY16" fmla="*/ 1184223 h 1955699"/>
                <a:gd name="connsiteX17" fmla="*/ 1686393 w 4691921"/>
                <a:gd name="connsiteY17" fmla="*/ 1109272 h 1955699"/>
                <a:gd name="connsiteX18" fmla="*/ 1768839 w 4691921"/>
                <a:gd name="connsiteY18" fmla="*/ 1596453 h 1955699"/>
                <a:gd name="connsiteX19" fmla="*/ 1873770 w 4691921"/>
                <a:gd name="connsiteY19" fmla="*/ 1506512 h 1955699"/>
                <a:gd name="connsiteX20" fmla="*/ 1986197 w 4691921"/>
                <a:gd name="connsiteY20" fmla="*/ 1716374 h 1955699"/>
                <a:gd name="connsiteX21" fmla="*/ 2083633 w 4691921"/>
                <a:gd name="connsiteY21" fmla="*/ 1746354 h 1955699"/>
                <a:gd name="connsiteX22" fmla="*/ 2188564 w 4691921"/>
                <a:gd name="connsiteY22" fmla="*/ 1656413 h 1955699"/>
                <a:gd name="connsiteX23" fmla="*/ 2338466 w 4691921"/>
                <a:gd name="connsiteY23" fmla="*/ 1716374 h 1955699"/>
                <a:gd name="connsiteX24" fmla="*/ 2465882 w 4691921"/>
                <a:gd name="connsiteY24" fmla="*/ 1678899 h 1955699"/>
                <a:gd name="connsiteX25" fmla="*/ 2570813 w 4691921"/>
                <a:gd name="connsiteY25" fmla="*/ 1821305 h 1955699"/>
                <a:gd name="connsiteX26" fmla="*/ 2690734 w 4691921"/>
                <a:gd name="connsiteY26" fmla="*/ 1753850 h 1955699"/>
                <a:gd name="connsiteX27" fmla="*/ 2785613 w 4691921"/>
                <a:gd name="connsiteY27" fmla="*/ 1955699 h 1955699"/>
                <a:gd name="connsiteX28" fmla="*/ 4002374 w 4691921"/>
                <a:gd name="connsiteY28" fmla="*/ 1821305 h 1955699"/>
                <a:gd name="connsiteX29" fmla="*/ 4107305 w 4691921"/>
                <a:gd name="connsiteY29" fmla="*/ 1761345 h 1955699"/>
                <a:gd name="connsiteX30" fmla="*/ 4219731 w 4691921"/>
                <a:gd name="connsiteY30" fmla="*/ 1821305 h 1955699"/>
                <a:gd name="connsiteX31" fmla="*/ 4384623 w 4691921"/>
                <a:gd name="connsiteY31" fmla="*/ 1746354 h 1955699"/>
                <a:gd name="connsiteX32" fmla="*/ 4497049 w 4691921"/>
                <a:gd name="connsiteY32" fmla="*/ 1821305 h 1955699"/>
                <a:gd name="connsiteX33" fmla="*/ 4557010 w 4691921"/>
                <a:gd name="connsiteY33" fmla="*/ 1746354 h 1955699"/>
                <a:gd name="connsiteX34" fmla="*/ 4691921 w 4691921"/>
                <a:gd name="connsiteY34" fmla="*/ 1558977 h 1955699"/>
                <a:gd name="connsiteX0" fmla="*/ 0 w 4691921"/>
                <a:gd name="connsiteY0" fmla="*/ 1723869 h 1955699"/>
                <a:gd name="connsiteX1" fmla="*/ 232348 w 4691921"/>
                <a:gd name="connsiteY1" fmla="*/ 1521502 h 1955699"/>
                <a:gd name="connsiteX2" fmla="*/ 239843 w 4691921"/>
                <a:gd name="connsiteY2" fmla="*/ 1401581 h 1955699"/>
                <a:gd name="connsiteX3" fmla="*/ 247338 w 4691921"/>
                <a:gd name="connsiteY3" fmla="*/ 1334125 h 1955699"/>
                <a:gd name="connsiteX4" fmla="*/ 337279 w 4691921"/>
                <a:gd name="connsiteY4" fmla="*/ 1011836 h 1955699"/>
                <a:gd name="connsiteX5" fmla="*/ 419725 w 4691921"/>
                <a:gd name="connsiteY5" fmla="*/ 1214204 h 1955699"/>
                <a:gd name="connsiteX6" fmla="*/ 614597 w 4691921"/>
                <a:gd name="connsiteY6" fmla="*/ 487181 h 1955699"/>
                <a:gd name="connsiteX7" fmla="*/ 697043 w 4691921"/>
                <a:gd name="connsiteY7" fmla="*/ 854440 h 1955699"/>
                <a:gd name="connsiteX8" fmla="*/ 809469 w 4691921"/>
                <a:gd name="connsiteY8" fmla="*/ 1041817 h 1955699"/>
                <a:gd name="connsiteX9" fmla="*/ 906905 w 4691921"/>
                <a:gd name="connsiteY9" fmla="*/ 352269 h 1955699"/>
                <a:gd name="connsiteX10" fmla="*/ 1019331 w 4691921"/>
                <a:gd name="connsiteY10" fmla="*/ 397240 h 1955699"/>
                <a:gd name="connsiteX11" fmla="*/ 1094282 w 4691921"/>
                <a:gd name="connsiteY11" fmla="*/ 0 h 1955699"/>
                <a:gd name="connsiteX12" fmla="*/ 1214203 w 4691921"/>
                <a:gd name="connsiteY12" fmla="*/ 194872 h 1955699"/>
                <a:gd name="connsiteX13" fmla="*/ 1304144 w 4691921"/>
                <a:gd name="connsiteY13" fmla="*/ 824459 h 1955699"/>
                <a:gd name="connsiteX14" fmla="*/ 1401580 w 4691921"/>
                <a:gd name="connsiteY14" fmla="*/ 1184223 h 1955699"/>
                <a:gd name="connsiteX15" fmla="*/ 1484026 w 4691921"/>
                <a:gd name="connsiteY15" fmla="*/ 727023 h 1955699"/>
                <a:gd name="connsiteX16" fmla="*/ 1581462 w 4691921"/>
                <a:gd name="connsiteY16" fmla="*/ 1184223 h 1955699"/>
                <a:gd name="connsiteX17" fmla="*/ 1686393 w 4691921"/>
                <a:gd name="connsiteY17" fmla="*/ 1109272 h 1955699"/>
                <a:gd name="connsiteX18" fmla="*/ 1768839 w 4691921"/>
                <a:gd name="connsiteY18" fmla="*/ 1596453 h 1955699"/>
                <a:gd name="connsiteX19" fmla="*/ 1873770 w 4691921"/>
                <a:gd name="connsiteY19" fmla="*/ 1506512 h 1955699"/>
                <a:gd name="connsiteX20" fmla="*/ 1986197 w 4691921"/>
                <a:gd name="connsiteY20" fmla="*/ 1716374 h 1955699"/>
                <a:gd name="connsiteX21" fmla="*/ 2083633 w 4691921"/>
                <a:gd name="connsiteY21" fmla="*/ 1746354 h 1955699"/>
                <a:gd name="connsiteX22" fmla="*/ 2188564 w 4691921"/>
                <a:gd name="connsiteY22" fmla="*/ 1656413 h 1955699"/>
                <a:gd name="connsiteX23" fmla="*/ 2338466 w 4691921"/>
                <a:gd name="connsiteY23" fmla="*/ 1716374 h 1955699"/>
                <a:gd name="connsiteX24" fmla="*/ 2465882 w 4691921"/>
                <a:gd name="connsiteY24" fmla="*/ 1678899 h 1955699"/>
                <a:gd name="connsiteX25" fmla="*/ 2570813 w 4691921"/>
                <a:gd name="connsiteY25" fmla="*/ 1821305 h 1955699"/>
                <a:gd name="connsiteX26" fmla="*/ 2690734 w 4691921"/>
                <a:gd name="connsiteY26" fmla="*/ 1753850 h 1955699"/>
                <a:gd name="connsiteX27" fmla="*/ 2785613 w 4691921"/>
                <a:gd name="connsiteY27" fmla="*/ 1955699 h 1955699"/>
                <a:gd name="connsiteX28" fmla="*/ 3974099 w 4691921"/>
                <a:gd name="connsiteY28" fmla="*/ 1951219 h 1955699"/>
                <a:gd name="connsiteX29" fmla="*/ 4107305 w 4691921"/>
                <a:gd name="connsiteY29" fmla="*/ 1761345 h 1955699"/>
                <a:gd name="connsiteX30" fmla="*/ 4219731 w 4691921"/>
                <a:gd name="connsiteY30" fmla="*/ 1821305 h 1955699"/>
                <a:gd name="connsiteX31" fmla="*/ 4384623 w 4691921"/>
                <a:gd name="connsiteY31" fmla="*/ 1746354 h 1955699"/>
                <a:gd name="connsiteX32" fmla="*/ 4497049 w 4691921"/>
                <a:gd name="connsiteY32" fmla="*/ 1821305 h 1955699"/>
                <a:gd name="connsiteX33" fmla="*/ 4557010 w 4691921"/>
                <a:gd name="connsiteY33" fmla="*/ 1746354 h 1955699"/>
                <a:gd name="connsiteX34" fmla="*/ 4691921 w 4691921"/>
                <a:gd name="connsiteY34" fmla="*/ 1558977 h 1955699"/>
                <a:gd name="connsiteX0" fmla="*/ 0 w 4691921"/>
                <a:gd name="connsiteY0" fmla="*/ 1723869 h 1951219"/>
                <a:gd name="connsiteX1" fmla="*/ 232348 w 4691921"/>
                <a:gd name="connsiteY1" fmla="*/ 1521502 h 1951219"/>
                <a:gd name="connsiteX2" fmla="*/ 239843 w 4691921"/>
                <a:gd name="connsiteY2" fmla="*/ 1401581 h 1951219"/>
                <a:gd name="connsiteX3" fmla="*/ 247338 w 4691921"/>
                <a:gd name="connsiteY3" fmla="*/ 1334125 h 1951219"/>
                <a:gd name="connsiteX4" fmla="*/ 337279 w 4691921"/>
                <a:gd name="connsiteY4" fmla="*/ 1011836 h 1951219"/>
                <a:gd name="connsiteX5" fmla="*/ 419725 w 4691921"/>
                <a:gd name="connsiteY5" fmla="*/ 1214204 h 1951219"/>
                <a:gd name="connsiteX6" fmla="*/ 614597 w 4691921"/>
                <a:gd name="connsiteY6" fmla="*/ 487181 h 1951219"/>
                <a:gd name="connsiteX7" fmla="*/ 697043 w 4691921"/>
                <a:gd name="connsiteY7" fmla="*/ 854440 h 1951219"/>
                <a:gd name="connsiteX8" fmla="*/ 809469 w 4691921"/>
                <a:gd name="connsiteY8" fmla="*/ 1041817 h 1951219"/>
                <a:gd name="connsiteX9" fmla="*/ 906905 w 4691921"/>
                <a:gd name="connsiteY9" fmla="*/ 352269 h 1951219"/>
                <a:gd name="connsiteX10" fmla="*/ 1019331 w 4691921"/>
                <a:gd name="connsiteY10" fmla="*/ 397240 h 1951219"/>
                <a:gd name="connsiteX11" fmla="*/ 1094282 w 4691921"/>
                <a:gd name="connsiteY11" fmla="*/ 0 h 1951219"/>
                <a:gd name="connsiteX12" fmla="*/ 1214203 w 4691921"/>
                <a:gd name="connsiteY12" fmla="*/ 194872 h 1951219"/>
                <a:gd name="connsiteX13" fmla="*/ 1304144 w 4691921"/>
                <a:gd name="connsiteY13" fmla="*/ 824459 h 1951219"/>
                <a:gd name="connsiteX14" fmla="*/ 1401580 w 4691921"/>
                <a:gd name="connsiteY14" fmla="*/ 1184223 h 1951219"/>
                <a:gd name="connsiteX15" fmla="*/ 1484026 w 4691921"/>
                <a:gd name="connsiteY15" fmla="*/ 727023 h 1951219"/>
                <a:gd name="connsiteX16" fmla="*/ 1581462 w 4691921"/>
                <a:gd name="connsiteY16" fmla="*/ 1184223 h 1951219"/>
                <a:gd name="connsiteX17" fmla="*/ 1686393 w 4691921"/>
                <a:gd name="connsiteY17" fmla="*/ 1109272 h 1951219"/>
                <a:gd name="connsiteX18" fmla="*/ 1768839 w 4691921"/>
                <a:gd name="connsiteY18" fmla="*/ 1596453 h 1951219"/>
                <a:gd name="connsiteX19" fmla="*/ 1873770 w 4691921"/>
                <a:gd name="connsiteY19" fmla="*/ 1506512 h 1951219"/>
                <a:gd name="connsiteX20" fmla="*/ 1986197 w 4691921"/>
                <a:gd name="connsiteY20" fmla="*/ 1716374 h 1951219"/>
                <a:gd name="connsiteX21" fmla="*/ 2083633 w 4691921"/>
                <a:gd name="connsiteY21" fmla="*/ 1746354 h 1951219"/>
                <a:gd name="connsiteX22" fmla="*/ 2188564 w 4691921"/>
                <a:gd name="connsiteY22" fmla="*/ 1656413 h 1951219"/>
                <a:gd name="connsiteX23" fmla="*/ 2338466 w 4691921"/>
                <a:gd name="connsiteY23" fmla="*/ 1716374 h 1951219"/>
                <a:gd name="connsiteX24" fmla="*/ 2465882 w 4691921"/>
                <a:gd name="connsiteY24" fmla="*/ 1678899 h 1951219"/>
                <a:gd name="connsiteX25" fmla="*/ 2570813 w 4691921"/>
                <a:gd name="connsiteY25" fmla="*/ 1821305 h 1951219"/>
                <a:gd name="connsiteX26" fmla="*/ 2690734 w 4691921"/>
                <a:gd name="connsiteY26" fmla="*/ 1753850 h 1951219"/>
                <a:gd name="connsiteX27" fmla="*/ 2761940 w 4691921"/>
                <a:gd name="connsiteY27" fmla="*/ 1884439 h 1951219"/>
                <a:gd name="connsiteX28" fmla="*/ 3974099 w 4691921"/>
                <a:gd name="connsiteY28" fmla="*/ 1951219 h 1951219"/>
                <a:gd name="connsiteX29" fmla="*/ 4107305 w 4691921"/>
                <a:gd name="connsiteY29" fmla="*/ 1761345 h 1951219"/>
                <a:gd name="connsiteX30" fmla="*/ 4219731 w 4691921"/>
                <a:gd name="connsiteY30" fmla="*/ 1821305 h 1951219"/>
                <a:gd name="connsiteX31" fmla="*/ 4384623 w 4691921"/>
                <a:gd name="connsiteY31" fmla="*/ 1746354 h 1951219"/>
                <a:gd name="connsiteX32" fmla="*/ 4497049 w 4691921"/>
                <a:gd name="connsiteY32" fmla="*/ 1821305 h 1951219"/>
                <a:gd name="connsiteX33" fmla="*/ 4557010 w 4691921"/>
                <a:gd name="connsiteY33" fmla="*/ 1746354 h 1951219"/>
                <a:gd name="connsiteX34" fmla="*/ 4691921 w 4691921"/>
                <a:gd name="connsiteY34" fmla="*/ 1558977 h 1951219"/>
                <a:gd name="connsiteX0" fmla="*/ 0 w 4691921"/>
                <a:gd name="connsiteY0" fmla="*/ 1723869 h 1891210"/>
                <a:gd name="connsiteX1" fmla="*/ 232348 w 4691921"/>
                <a:gd name="connsiteY1" fmla="*/ 1521502 h 1891210"/>
                <a:gd name="connsiteX2" fmla="*/ 239843 w 4691921"/>
                <a:gd name="connsiteY2" fmla="*/ 1401581 h 1891210"/>
                <a:gd name="connsiteX3" fmla="*/ 247338 w 4691921"/>
                <a:gd name="connsiteY3" fmla="*/ 1334125 h 1891210"/>
                <a:gd name="connsiteX4" fmla="*/ 337279 w 4691921"/>
                <a:gd name="connsiteY4" fmla="*/ 1011836 h 1891210"/>
                <a:gd name="connsiteX5" fmla="*/ 419725 w 4691921"/>
                <a:gd name="connsiteY5" fmla="*/ 1214204 h 1891210"/>
                <a:gd name="connsiteX6" fmla="*/ 614597 w 4691921"/>
                <a:gd name="connsiteY6" fmla="*/ 487181 h 1891210"/>
                <a:gd name="connsiteX7" fmla="*/ 697043 w 4691921"/>
                <a:gd name="connsiteY7" fmla="*/ 854440 h 1891210"/>
                <a:gd name="connsiteX8" fmla="*/ 809469 w 4691921"/>
                <a:gd name="connsiteY8" fmla="*/ 1041817 h 1891210"/>
                <a:gd name="connsiteX9" fmla="*/ 906905 w 4691921"/>
                <a:gd name="connsiteY9" fmla="*/ 352269 h 1891210"/>
                <a:gd name="connsiteX10" fmla="*/ 1019331 w 4691921"/>
                <a:gd name="connsiteY10" fmla="*/ 397240 h 1891210"/>
                <a:gd name="connsiteX11" fmla="*/ 1094282 w 4691921"/>
                <a:gd name="connsiteY11" fmla="*/ 0 h 1891210"/>
                <a:gd name="connsiteX12" fmla="*/ 1214203 w 4691921"/>
                <a:gd name="connsiteY12" fmla="*/ 194872 h 1891210"/>
                <a:gd name="connsiteX13" fmla="*/ 1304144 w 4691921"/>
                <a:gd name="connsiteY13" fmla="*/ 824459 h 1891210"/>
                <a:gd name="connsiteX14" fmla="*/ 1401580 w 4691921"/>
                <a:gd name="connsiteY14" fmla="*/ 1184223 h 1891210"/>
                <a:gd name="connsiteX15" fmla="*/ 1484026 w 4691921"/>
                <a:gd name="connsiteY15" fmla="*/ 727023 h 1891210"/>
                <a:gd name="connsiteX16" fmla="*/ 1581462 w 4691921"/>
                <a:gd name="connsiteY16" fmla="*/ 1184223 h 1891210"/>
                <a:gd name="connsiteX17" fmla="*/ 1686393 w 4691921"/>
                <a:gd name="connsiteY17" fmla="*/ 1109272 h 1891210"/>
                <a:gd name="connsiteX18" fmla="*/ 1768839 w 4691921"/>
                <a:gd name="connsiteY18" fmla="*/ 1596453 h 1891210"/>
                <a:gd name="connsiteX19" fmla="*/ 1873770 w 4691921"/>
                <a:gd name="connsiteY19" fmla="*/ 1506512 h 1891210"/>
                <a:gd name="connsiteX20" fmla="*/ 1986197 w 4691921"/>
                <a:gd name="connsiteY20" fmla="*/ 1716374 h 1891210"/>
                <a:gd name="connsiteX21" fmla="*/ 2083633 w 4691921"/>
                <a:gd name="connsiteY21" fmla="*/ 1746354 h 1891210"/>
                <a:gd name="connsiteX22" fmla="*/ 2188564 w 4691921"/>
                <a:gd name="connsiteY22" fmla="*/ 1656413 h 1891210"/>
                <a:gd name="connsiteX23" fmla="*/ 2338466 w 4691921"/>
                <a:gd name="connsiteY23" fmla="*/ 1716374 h 1891210"/>
                <a:gd name="connsiteX24" fmla="*/ 2465882 w 4691921"/>
                <a:gd name="connsiteY24" fmla="*/ 1678899 h 1891210"/>
                <a:gd name="connsiteX25" fmla="*/ 2570813 w 4691921"/>
                <a:gd name="connsiteY25" fmla="*/ 1821305 h 1891210"/>
                <a:gd name="connsiteX26" fmla="*/ 2690734 w 4691921"/>
                <a:gd name="connsiteY26" fmla="*/ 1753850 h 1891210"/>
                <a:gd name="connsiteX27" fmla="*/ 2761940 w 4691921"/>
                <a:gd name="connsiteY27" fmla="*/ 1884439 h 1891210"/>
                <a:gd name="connsiteX28" fmla="*/ 3985934 w 4691921"/>
                <a:gd name="connsiteY28" fmla="*/ 1891210 h 1891210"/>
                <a:gd name="connsiteX29" fmla="*/ 4107305 w 4691921"/>
                <a:gd name="connsiteY29" fmla="*/ 1761345 h 1891210"/>
                <a:gd name="connsiteX30" fmla="*/ 4219731 w 4691921"/>
                <a:gd name="connsiteY30" fmla="*/ 1821305 h 1891210"/>
                <a:gd name="connsiteX31" fmla="*/ 4384623 w 4691921"/>
                <a:gd name="connsiteY31" fmla="*/ 1746354 h 1891210"/>
                <a:gd name="connsiteX32" fmla="*/ 4497049 w 4691921"/>
                <a:gd name="connsiteY32" fmla="*/ 1821305 h 1891210"/>
                <a:gd name="connsiteX33" fmla="*/ 4557010 w 4691921"/>
                <a:gd name="connsiteY33" fmla="*/ 1746354 h 1891210"/>
                <a:gd name="connsiteX34" fmla="*/ 4691921 w 4691921"/>
                <a:gd name="connsiteY34" fmla="*/ 1558977 h 1891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91921" h="1891210">
                  <a:moveTo>
                    <a:pt x="0" y="1723869"/>
                  </a:moveTo>
                  <a:lnTo>
                    <a:pt x="232348" y="1521502"/>
                  </a:lnTo>
                  <a:cubicBezTo>
                    <a:pt x="234846" y="1481528"/>
                    <a:pt x="236217" y="1441468"/>
                    <a:pt x="239843" y="1401581"/>
                  </a:cubicBezTo>
                  <a:cubicBezTo>
                    <a:pt x="248570" y="1305581"/>
                    <a:pt x="247338" y="1393328"/>
                    <a:pt x="247338" y="1334125"/>
                  </a:cubicBezTo>
                  <a:lnTo>
                    <a:pt x="337279" y="1011836"/>
                  </a:lnTo>
                  <a:lnTo>
                    <a:pt x="419725" y="1214204"/>
                  </a:lnTo>
                  <a:lnTo>
                    <a:pt x="614597" y="487181"/>
                  </a:lnTo>
                  <a:lnTo>
                    <a:pt x="697043" y="854440"/>
                  </a:lnTo>
                  <a:lnTo>
                    <a:pt x="809469" y="1041817"/>
                  </a:lnTo>
                  <a:lnTo>
                    <a:pt x="906905" y="352269"/>
                  </a:lnTo>
                  <a:lnTo>
                    <a:pt x="1019331" y="397240"/>
                  </a:lnTo>
                  <a:lnTo>
                    <a:pt x="1094282" y="0"/>
                  </a:lnTo>
                  <a:lnTo>
                    <a:pt x="1214203" y="194872"/>
                  </a:lnTo>
                  <a:lnTo>
                    <a:pt x="1304144" y="824459"/>
                  </a:lnTo>
                  <a:lnTo>
                    <a:pt x="1401580" y="1184223"/>
                  </a:lnTo>
                  <a:lnTo>
                    <a:pt x="1484026" y="727023"/>
                  </a:lnTo>
                  <a:lnTo>
                    <a:pt x="1581462" y="1184223"/>
                  </a:lnTo>
                  <a:lnTo>
                    <a:pt x="1686393" y="1109272"/>
                  </a:lnTo>
                  <a:lnTo>
                    <a:pt x="1768839" y="1596453"/>
                  </a:lnTo>
                  <a:lnTo>
                    <a:pt x="1873770" y="1506512"/>
                  </a:lnTo>
                  <a:lnTo>
                    <a:pt x="1986197" y="1716374"/>
                  </a:lnTo>
                  <a:lnTo>
                    <a:pt x="2083633" y="1746354"/>
                  </a:lnTo>
                  <a:lnTo>
                    <a:pt x="2188564" y="1656413"/>
                  </a:lnTo>
                  <a:lnTo>
                    <a:pt x="2338466" y="1716374"/>
                  </a:lnTo>
                  <a:lnTo>
                    <a:pt x="2465882" y="1678899"/>
                  </a:lnTo>
                  <a:lnTo>
                    <a:pt x="2570813" y="1821305"/>
                  </a:lnTo>
                  <a:lnTo>
                    <a:pt x="2690734" y="1753850"/>
                  </a:lnTo>
                  <a:lnTo>
                    <a:pt x="2761940" y="1884439"/>
                  </a:lnTo>
                  <a:lnTo>
                    <a:pt x="3985934" y="1891210"/>
                  </a:lnTo>
                  <a:lnTo>
                    <a:pt x="4107305" y="1761345"/>
                  </a:lnTo>
                  <a:lnTo>
                    <a:pt x="4219731" y="1821305"/>
                  </a:lnTo>
                  <a:lnTo>
                    <a:pt x="4384623" y="1746354"/>
                  </a:lnTo>
                  <a:lnTo>
                    <a:pt x="4497049" y="1821305"/>
                  </a:lnTo>
                  <a:lnTo>
                    <a:pt x="4557010" y="1746354"/>
                  </a:lnTo>
                  <a:lnTo>
                    <a:pt x="4691921" y="1558977"/>
                  </a:lnTo>
                </a:path>
              </a:pathLst>
            </a:custGeom>
            <a:noFill/>
            <a:ln w="28575" cap="flat" cmpd="sng" algn="ctr">
              <a:solidFill>
                <a:srgbClr val="000000"/>
              </a:solidFill>
              <a:prstDash val="solid"/>
              <a:headEnd type="none" w="med" len="med"/>
              <a:tailEnd type="none" w="med" len="med"/>
            </a:ln>
            <a:effectLst/>
          </p:spPr>
          <p:txBody>
            <a:bodyPr rtlCol="0" anchor="ctr"/>
            <a:lstStyle/>
            <a:p>
              <a:pPr algn="ctr" defTabSz="914070">
                <a:defRPr/>
              </a:pPr>
              <a:endParaRPr lang="en-US" sz="1800" kern="0">
                <a:solidFill>
                  <a:prstClr val="white"/>
                </a:solidFill>
                <a:latin typeface="Segoe UI"/>
              </a:endParaRPr>
            </a:p>
          </p:txBody>
        </p:sp>
        <p:cxnSp>
          <p:nvCxnSpPr>
            <p:cNvPr id="272" name="Straight Connector 271">
              <a:extLst>
                <a:ext uri="{FF2B5EF4-FFF2-40B4-BE49-F238E27FC236}">
                  <a16:creationId xmlns:a16="http://schemas.microsoft.com/office/drawing/2014/main" id="{F04C424C-17A2-4BFF-91A4-CAFE344D0A6A}"/>
                </a:ext>
              </a:extLst>
            </p:cNvPr>
            <p:cNvCxnSpPr>
              <a:cxnSpLocks/>
            </p:cNvCxnSpPr>
            <p:nvPr/>
          </p:nvCxnSpPr>
          <p:spPr>
            <a:xfrm>
              <a:off x="7333194" y="3565428"/>
              <a:ext cx="4250836" cy="0"/>
            </a:xfrm>
            <a:prstGeom prst="line">
              <a:avLst/>
            </a:prstGeom>
            <a:noFill/>
            <a:ln w="57150" cap="flat" cmpd="sng" algn="ctr">
              <a:solidFill>
                <a:srgbClr val="0078D4"/>
              </a:solidFill>
              <a:prstDash val="solid"/>
              <a:headEnd type="none" w="lg" len="med"/>
              <a:tailEnd type="none" w="lg" len="med"/>
            </a:ln>
            <a:effectLst/>
          </p:spPr>
        </p:cxnSp>
        <p:sp>
          <p:nvSpPr>
            <p:cNvPr id="273" name="Rounded Rectangle 174">
              <a:extLst>
                <a:ext uri="{FF2B5EF4-FFF2-40B4-BE49-F238E27FC236}">
                  <a16:creationId xmlns:a16="http://schemas.microsoft.com/office/drawing/2014/main" id="{58891441-21FF-4B5B-9347-FCEB0C259BA9}"/>
                </a:ext>
              </a:extLst>
            </p:cNvPr>
            <p:cNvSpPr/>
            <p:nvPr/>
          </p:nvSpPr>
          <p:spPr bwMode="auto">
            <a:xfrm>
              <a:off x="9636330" y="3379497"/>
              <a:ext cx="368743" cy="1550699"/>
            </a:xfrm>
            <a:prstGeom prst="roundRect">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4" name="Rounded Rectangle 175">
              <a:extLst>
                <a:ext uri="{FF2B5EF4-FFF2-40B4-BE49-F238E27FC236}">
                  <a16:creationId xmlns:a16="http://schemas.microsoft.com/office/drawing/2014/main" id="{EB25BD32-3A6B-4D40-A8A4-A8E8782D4D45}"/>
                </a:ext>
              </a:extLst>
            </p:cNvPr>
            <p:cNvSpPr/>
            <p:nvPr/>
          </p:nvSpPr>
          <p:spPr bwMode="auto">
            <a:xfrm>
              <a:off x="10007073" y="3382779"/>
              <a:ext cx="833972" cy="1550699"/>
            </a:xfrm>
            <a:prstGeom prst="roundRect">
              <a:avLst/>
            </a:prstGeom>
            <a:noFill/>
            <a:ln w="12700" cap="rnd" cmpd="sng" algn="ctr">
              <a:solidFill>
                <a:srgbClr val="000000"/>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75" name="Straight Arrow Connector 274">
              <a:extLst>
                <a:ext uri="{FF2B5EF4-FFF2-40B4-BE49-F238E27FC236}">
                  <a16:creationId xmlns:a16="http://schemas.microsoft.com/office/drawing/2014/main" id="{C643EF4B-5D58-45A9-8F8D-332241B21AEC}"/>
                </a:ext>
              </a:extLst>
            </p:cNvPr>
            <p:cNvCxnSpPr>
              <a:cxnSpLocks/>
            </p:cNvCxnSpPr>
            <p:nvPr/>
          </p:nvCxnSpPr>
          <p:spPr>
            <a:xfrm>
              <a:off x="9818062" y="3002561"/>
              <a:ext cx="0" cy="348473"/>
            </a:xfrm>
            <a:prstGeom prst="straightConnector1">
              <a:avLst/>
            </a:prstGeom>
            <a:noFill/>
            <a:ln w="9525" cap="flat" cmpd="sng" algn="ctr">
              <a:solidFill>
                <a:sysClr val="windowText" lastClr="000000"/>
              </a:solidFill>
              <a:prstDash val="solid"/>
              <a:headEnd type="none"/>
              <a:tailEnd type="triangle"/>
            </a:ln>
            <a:effectLst/>
          </p:spPr>
        </p:cxnSp>
        <p:cxnSp>
          <p:nvCxnSpPr>
            <p:cNvPr id="276" name="Straight Arrow Connector 275">
              <a:extLst>
                <a:ext uri="{FF2B5EF4-FFF2-40B4-BE49-F238E27FC236}">
                  <a16:creationId xmlns:a16="http://schemas.microsoft.com/office/drawing/2014/main" id="{A0662F9C-1CB6-41A6-A5FE-A7AD0947CD57}"/>
                </a:ext>
              </a:extLst>
            </p:cNvPr>
            <p:cNvCxnSpPr>
              <a:cxnSpLocks/>
            </p:cNvCxnSpPr>
            <p:nvPr/>
          </p:nvCxnSpPr>
          <p:spPr>
            <a:xfrm>
              <a:off x="10424059" y="3002561"/>
              <a:ext cx="0" cy="348473"/>
            </a:xfrm>
            <a:prstGeom prst="straightConnector1">
              <a:avLst/>
            </a:prstGeom>
            <a:noFill/>
            <a:ln w="9525" cap="flat" cmpd="sng" algn="ctr">
              <a:solidFill>
                <a:sysClr val="windowText" lastClr="000000"/>
              </a:solidFill>
              <a:prstDash val="solid"/>
              <a:headEnd type="none"/>
              <a:tailEnd type="triangle"/>
            </a:ln>
            <a:effectLst/>
          </p:spPr>
        </p:cxnSp>
      </p:grpSp>
      <p:grpSp>
        <p:nvGrpSpPr>
          <p:cNvPr id="86" name="Group 85">
            <a:extLst>
              <a:ext uri="{FF2B5EF4-FFF2-40B4-BE49-F238E27FC236}">
                <a16:creationId xmlns:a16="http://schemas.microsoft.com/office/drawing/2014/main" id="{00465D75-5F3F-478D-8A12-96802D8DBC62}"/>
              </a:ext>
            </a:extLst>
          </p:cNvPr>
          <p:cNvGrpSpPr/>
          <p:nvPr/>
        </p:nvGrpSpPr>
        <p:grpSpPr>
          <a:xfrm>
            <a:off x="645582" y="2333670"/>
            <a:ext cx="640561" cy="640561"/>
            <a:chOff x="9841330" y="5574423"/>
            <a:chExt cx="640743" cy="640743"/>
          </a:xfrm>
        </p:grpSpPr>
        <p:sp>
          <p:nvSpPr>
            <p:cNvPr id="87" name="Rectangle 86">
              <a:extLst>
                <a:ext uri="{FF2B5EF4-FFF2-40B4-BE49-F238E27FC236}">
                  <a16:creationId xmlns:a16="http://schemas.microsoft.com/office/drawing/2014/main" id="{5E346F61-CEA7-4424-9784-764850A7E52E}"/>
                </a:ext>
              </a:extLst>
            </p:cNvPr>
            <p:cNvSpPr/>
            <p:nvPr/>
          </p:nvSpPr>
          <p:spPr bwMode="auto">
            <a:xfrm>
              <a:off x="9841330" y="5574423"/>
              <a:ext cx="640743" cy="6407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37" fontAlgn="base">
                <a:spcBef>
                  <a:spcPct val="0"/>
                </a:spcBef>
                <a:spcAft>
                  <a:spcPct val="0"/>
                </a:spcAft>
                <a:defRPr/>
              </a:pPr>
              <a:endParaRPr lang="en-US" sz="18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8" name="Group 4">
              <a:extLst>
                <a:ext uri="{FF2B5EF4-FFF2-40B4-BE49-F238E27FC236}">
                  <a16:creationId xmlns:a16="http://schemas.microsoft.com/office/drawing/2014/main" id="{804410FC-F295-4BE8-9839-FE4AC226AE81}"/>
                </a:ext>
              </a:extLst>
            </p:cNvPr>
            <p:cNvGrpSpPr>
              <a:grpSpLocks noChangeAspect="1"/>
            </p:cNvGrpSpPr>
            <p:nvPr/>
          </p:nvGrpSpPr>
          <p:grpSpPr bwMode="auto">
            <a:xfrm>
              <a:off x="9935367" y="5658338"/>
              <a:ext cx="434940" cy="434940"/>
              <a:chOff x="6240" y="3330"/>
              <a:chExt cx="302" cy="302"/>
            </a:xfrm>
          </p:grpSpPr>
          <p:sp>
            <p:nvSpPr>
              <p:cNvPr id="89" name="AutoShape 3">
                <a:extLst>
                  <a:ext uri="{FF2B5EF4-FFF2-40B4-BE49-F238E27FC236}">
                    <a16:creationId xmlns:a16="http://schemas.microsoft.com/office/drawing/2014/main" id="{2BC7B926-77A1-4BE1-8254-85CE039E62B9}"/>
                  </a:ext>
                </a:extLst>
              </p:cNvPr>
              <p:cNvSpPr>
                <a:spLocks noChangeAspect="1" noChangeArrowheads="1" noTextEdit="1"/>
              </p:cNvSpPr>
              <p:nvPr/>
            </p:nvSpPr>
            <p:spPr bwMode="auto">
              <a:xfrm>
                <a:off x="6240" y="3330"/>
                <a:ext cx="302"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70"/>
                <a:endParaRPr lang="en-US" sz="1800">
                  <a:solidFill>
                    <a:srgbClr val="3C3C41"/>
                  </a:solidFill>
                  <a:latin typeface="Segoe UI"/>
                </a:endParaRPr>
              </a:p>
            </p:txBody>
          </p:sp>
          <p:sp>
            <p:nvSpPr>
              <p:cNvPr id="90" name="Freeform 5">
                <a:extLst>
                  <a:ext uri="{FF2B5EF4-FFF2-40B4-BE49-F238E27FC236}">
                    <a16:creationId xmlns:a16="http://schemas.microsoft.com/office/drawing/2014/main" id="{7B6FA3DB-0AC3-4EF3-BF80-4E6FC13F9EEF}"/>
                  </a:ext>
                </a:extLst>
              </p:cNvPr>
              <p:cNvSpPr>
                <a:spLocks noEditPoints="1"/>
              </p:cNvSpPr>
              <p:nvPr/>
            </p:nvSpPr>
            <p:spPr bwMode="auto">
              <a:xfrm>
                <a:off x="6277" y="3401"/>
                <a:ext cx="119" cy="209"/>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0078D4"/>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endParaRPr lang="en-US" sz="1800">
                  <a:solidFill>
                    <a:srgbClr val="3C3C41"/>
                  </a:solidFill>
                  <a:latin typeface="Segoe UI"/>
                </a:endParaRPr>
              </a:p>
            </p:txBody>
          </p:sp>
          <p:sp>
            <p:nvSpPr>
              <p:cNvPr id="91" name="Freeform 6">
                <a:extLst>
                  <a:ext uri="{FF2B5EF4-FFF2-40B4-BE49-F238E27FC236}">
                    <a16:creationId xmlns:a16="http://schemas.microsoft.com/office/drawing/2014/main" id="{49E067C9-FE1F-4709-AF8F-D5E06C329F87}"/>
                  </a:ext>
                </a:extLst>
              </p:cNvPr>
              <p:cNvSpPr>
                <a:spLocks noEditPoints="1"/>
              </p:cNvSpPr>
              <p:nvPr/>
            </p:nvSpPr>
            <p:spPr bwMode="auto">
              <a:xfrm>
                <a:off x="6356" y="3441"/>
                <a:ext cx="99" cy="169"/>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0078D4"/>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endParaRPr lang="en-US" sz="1800">
                  <a:solidFill>
                    <a:srgbClr val="3C3C41"/>
                  </a:solidFill>
                  <a:latin typeface="Segoe UI"/>
                </a:endParaRPr>
              </a:p>
            </p:txBody>
          </p:sp>
          <p:sp>
            <p:nvSpPr>
              <p:cNvPr id="92" name="Freeform 7">
                <a:extLst>
                  <a:ext uri="{FF2B5EF4-FFF2-40B4-BE49-F238E27FC236}">
                    <a16:creationId xmlns:a16="http://schemas.microsoft.com/office/drawing/2014/main" id="{C977B26F-E1EB-4270-902A-B4173924209D}"/>
                  </a:ext>
                </a:extLst>
              </p:cNvPr>
              <p:cNvSpPr>
                <a:spLocks/>
              </p:cNvSpPr>
              <p:nvPr/>
            </p:nvSpPr>
            <p:spPr bwMode="auto">
              <a:xfrm>
                <a:off x="6396" y="3560"/>
                <a:ext cx="20" cy="50"/>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rgbClr val="0078D4"/>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endParaRPr lang="en-US" sz="1800">
                  <a:solidFill>
                    <a:srgbClr val="3C3C41"/>
                  </a:solidFill>
                  <a:latin typeface="Segoe UI"/>
                </a:endParaRPr>
              </a:p>
            </p:txBody>
          </p:sp>
          <p:sp>
            <p:nvSpPr>
              <p:cNvPr id="93" name="Freeform 8">
                <a:extLst>
                  <a:ext uri="{FF2B5EF4-FFF2-40B4-BE49-F238E27FC236}">
                    <a16:creationId xmlns:a16="http://schemas.microsoft.com/office/drawing/2014/main" id="{AFE7A9B0-4BED-400C-9947-D9940AAD3887}"/>
                  </a:ext>
                </a:extLst>
              </p:cNvPr>
              <p:cNvSpPr>
                <a:spLocks/>
              </p:cNvSpPr>
              <p:nvPr/>
            </p:nvSpPr>
            <p:spPr bwMode="auto">
              <a:xfrm>
                <a:off x="6455" y="3355"/>
                <a:ext cx="60" cy="255"/>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0078D4"/>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endParaRPr lang="en-US" sz="1800">
                  <a:solidFill>
                    <a:srgbClr val="3C3C41"/>
                  </a:solidFill>
                  <a:latin typeface="Segoe UI"/>
                </a:endParaRPr>
              </a:p>
            </p:txBody>
          </p:sp>
          <p:sp>
            <p:nvSpPr>
              <p:cNvPr id="94" name="Freeform 9">
                <a:extLst>
                  <a:ext uri="{FF2B5EF4-FFF2-40B4-BE49-F238E27FC236}">
                    <a16:creationId xmlns:a16="http://schemas.microsoft.com/office/drawing/2014/main" id="{3F2B3CE4-80F8-4944-B9DB-147F33FF2C7E}"/>
                  </a:ext>
                </a:extLst>
              </p:cNvPr>
              <p:cNvSpPr>
                <a:spLocks/>
              </p:cNvSpPr>
              <p:nvPr/>
            </p:nvSpPr>
            <p:spPr bwMode="auto">
              <a:xfrm>
                <a:off x="6296" y="3460"/>
                <a:ext cx="20" cy="2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50E6FF"/>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endParaRPr lang="en-US" sz="1800">
                  <a:solidFill>
                    <a:srgbClr val="3C3C41"/>
                  </a:solidFill>
                  <a:latin typeface="Segoe UI"/>
                </a:endParaRPr>
              </a:p>
            </p:txBody>
          </p:sp>
          <p:sp>
            <p:nvSpPr>
              <p:cNvPr id="95" name="Freeform 10">
                <a:extLst>
                  <a:ext uri="{FF2B5EF4-FFF2-40B4-BE49-F238E27FC236}">
                    <a16:creationId xmlns:a16="http://schemas.microsoft.com/office/drawing/2014/main" id="{108C32D6-3046-4833-8613-BD127DA71430}"/>
                  </a:ext>
                </a:extLst>
              </p:cNvPr>
              <p:cNvSpPr>
                <a:spLocks/>
              </p:cNvSpPr>
              <p:nvPr/>
            </p:nvSpPr>
            <p:spPr bwMode="auto">
              <a:xfrm>
                <a:off x="6376" y="3500"/>
                <a:ext cx="20" cy="20"/>
              </a:xfrm>
              <a:custGeom>
                <a:avLst/>
                <a:gdLst>
                  <a:gd name="T0" fmla="*/ 0 w 27"/>
                  <a:gd name="T1" fmla="*/ 28 h 28"/>
                  <a:gd name="T2" fmla="*/ 0 w 27"/>
                  <a:gd name="T3" fmla="*/ 28 h 28"/>
                  <a:gd name="T4" fmla="*/ 27 w 27"/>
                  <a:gd name="T5" fmla="*/ 28 h 28"/>
                  <a:gd name="T6" fmla="*/ 27 w 27"/>
                  <a:gd name="T7" fmla="*/ 0 h 28"/>
                  <a:gd name="T8" fmla="*/ 0 w 27"/>
                  <a:gd name="T9" fmla="*/ 0 h 28"/>
                  <a:gd name="T10" fmla="*/ 0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8"/>
                    </a:moveTo>
                    <a:lnTo>
                      <a:pt x="0" y="28"/>
                    </a:lnTo>
                    <a:lnTo>
                      <a:pt x="27" y="28"/>
                    </a:lnTo>
                    <a:lnTo>
                      <a:pt x="27" y="0"/>
                    </a:lnTo>
                    <a:lnTo>
                      <a:pt x="0" y="0"/>
                    </a:lnTo>
                    <a:lnTo>
                      <a:pt x="0" y="28"/>
                    </a:lnTo>
                    <a:close/>
                  </a:path>
                </a:pathLst>
              </a:custGeom>
              <a:solidFill>
                <a:srgbClr val="50E6FF"/>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endParaRPr lang="en-US" sz="1800">
                  <a:solidFill>
                    <a:srgbClr val="3C3C41"/>
                  </a:solidFill>
                  <a:latin typeface="Segoe UI"/>
                </a:endParaRPr>
              </a:p>
            </p:txBody>
          </p:sp>
          <p:sp>
            <p:nvSpPr>
              <p:cNvPr id="96" name="Freeform 11">
                <a:extLst>
                  <a:ext uri="{FF2B5EF4-FFF2-40B4-BE49-F238E27FC236}">
                    <a16:creationId xmlns:a16="http://schemas.microsoft.com/office/drawing/2014/main" id="{B4544DB7-D550-46DA-B99E-7829B3B4F55C}"/>
                  </a:ext>
                </a:extLst>
              </p:cNvPr>
              <p:cNvSpPr>
                <a:spLocks/>
              </p:cNvSpPr>
              <p:nvPr/>
            </p:nvSpPr>
            <p:spPr bwMode="auto">
              <a:xfrm>
                <a:off x="6416" y="3460"/>
                <a:ext cx="20" cy="20"/>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50E6FF"/>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endParaRPr lang="en-US" sz="1800">
                  <a:solidFill>
                    <a:srgbClr val="3C3C41"/>
                  </a:solidFill>
                  <a:latin typeface="Segoe UI"/>
                </a:endParaRPr>
              </a:p>
            </p:txBody>
          </p:sp>
        </p:grpSp>
      </p:grpSp>
      <p:grpSp>
        <p:nvGrpSpPr>
          <p:cNvPr id="97" name="Group 96">
            <a:extLst>
              <a:ext uri="{FF2B5EF4-FFF2-40B4-BE49-F238E27FC236}">
                <a16:creationId xmlns:a16="http://schemas.microsoft.com/office/drawing/2014/main" id="{3C1369C9-739D-4539-99EE-F1F4288F6815}"/>
              </a:ext>
            </a:extLst>
          </p:cNvPr>
          <p:cNvGrpSpPr/>
          <p:nvPr/>
        </p:nvGrpSpPr>
        <p:grpSpPr>
          <a:xfrm>
            <a:off x="643919" y="3488928"/>
            <a:ext cx="640561" cy="640561"/>
            <a:chOff x="8998169" y="5538370"/>
            <a:chExt cx="704850" cy="704850"/>
          </a:xfrm>
        </p:grpSpPr>
        <p:sp>
          <p:nvSpPr>
            <p:cNvPr id="98" name="Rectangle 97">
              <a:extLst>
                <a:ext uri="{FF2B5EF4-FFF2-40B4-BE49-F238E27FC236}">
                  <a16:creationId xmlns:a16="http://schemas.microsoft.com/office/drawing/2014/main" id="{66262AC0-66EF-460C-A73F-0EC4020DF8A2}"/>
                </a:ext>
              </a:extLst>
            </p:cNvPr>
            <p:cNvSpPr/>
            <p:nvPr/>
          </p:nvSpPr>
          <p:spPr bwMode="auto">
            <a:xfrm>
              <a:off x="8998169" y="5538370"/>
              <a:ext cx="704850" cy="704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37" fontAlgn="base">
                <a:spcBef>
                  <a:spcPct val="0"/>
                </a:spcBef>
                <a:spcAft>
                  <a:spcPct val="0"/>
                </a:spcAft>
                <a:defRPr/>
              </a:pPr>
              <a:endParaRPr lang="en-US" sz="18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9" name="Graphic 282" descr="e-commerce, cloud, lock">
              <a:extLst>
                <a:ext uri="{FF2B5EF4-FFF2-40B4-BE49-F238E27FC236}">
                  <a16:creationId xmlns:a16="http://schemas.microsoft.com/office/drawing/2014/main" id="{FA57B40C-6E4D-4BCE-B45D-32FCD348A065}"/>
                </a:ext>
              </a:extLst>
            </p:cNvPr>
            <p:cNvGrpSpPr>
              <a:grpSpLocks noChangeAspect="1"/>
            </p:cNvGrpSpPr>
            <p:nvPr/>
          </p:nvGrpSpPr>
          <p:grpSpPr>
            <a:xfrm>
              <a:off x="9196867" y="5578097"/>
              <a:ext cx="304863" cy="444789"/>
              <a:chOff x="6488757" y="5645075"/>
              <a:chExt cx="321001" cy="468334"/>
            </a:xfrm>
          </p:grpSpPr>
          <p:sp>
            <p:nvSpPr>
              <p:cNvPr id="100" name="Freeform: Shape 127">
                <a:extLst>
                  <a:ext uri="{FF2B5EF4-FFF2-40B4-BE49-F238E27FC236}">
                    <a16:creationId xmlns:a16="http://schemas.microsoft.com/office/drawing/2014/main" id="{20781AB9-1DE4-47D1-9138-19C8C346D202}"/>
                  </a:ext>
                </a:extLst>
              </p:cNvPr>
              <p:cNvSpPr/>
              <p:nvPr/>
            </p:nvSpPr>
            <p:spPr>
              <a:xfrm>
                <a:off x="6537443" y="5645075"/>
                <a:ext cx="223728" cy="189683"/>
              </a:xfrm>
              <a:custGeom>
                <a:avLst/>
                <a:gdLst>
                  <a:gd name="connsiteX0" fmla="*/ 223291 w 223727"/>
                  <a:gd name="connsiteY0" fmla="*/ 101568 h 189682"/>
                  <a:gd name="connsiteX1" fmla="*/ 112813 w 223727"/>
                  <a:gd name="connsiteY1" fmla="*/ 1843 h 189682"/>
                  <a:gd name="connsiteX2" fmla="*/ 1843 w 223727"/>
                  <a:gd name="connsiteY2" fmla="*/ 111459 h 189682"/>
                  <a:gd name="connsiteX3" fmla="*/ 1843 w 223727"/>
                  <a:gd name="connsiteY3" fmla="*/ 191893 h 189682"/>
                  <a:gd name="connsiteX4" fmla="*/ 51181 w 223727"/>
                  <a:gd name="connsiteY4" fmla="*/ 192056 h 189682"/>
                  <a:gd name="connsiteX5" fmla="*/ 51181 w 223727"/>
                  <a:gd name="connsiteY5" fmla="*/ 111131 h 189682"/>
                  <a:gd name="connsiteX6" fmla="*/ 51099 w 223727"/>
                  <a:gd name="connsiteY6" fmla="*/ 111050 h 189682"/>
                  <a:gd name="connsiteX7" fmla="*/ 112567 w 223727"/>
                  <a:gd name="connsiteY7" fmla="*/ 51460 h 189682"/>
                  <a:gd name="connsiteX8" fmla="*/ 174035 w 223727"/>
                  <a:gd name="connsiteY8" fmla="*/ 111050 h 189682"/>
                  <a:gd name="connsiteX9" fmla="*/ 174035 w 223727"/>
                  <a:gd name="connsiteY9" fmla="*/ 191974 h 189682"/>
                  <a:gd name="connsiteX10" fmla="*/ 223045 w 223727"/>
                  <a:gd name="connsiteY10" fmla="*/ 191974 h 189682"/>
                  <a:gd name="connsiteX11" fmla="*/ 223045 w 223727"/>
                  <a:gd name="connsiteY11" fmla="*/ 111214 h 189682"/>
                  <a:gd name="connsiteX12" fmla="*/ 223291 w 223727"/>
                  <a:gd name="connsiteY12" fmla="*/ 101568 h 189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727" h="189682">
                    <a:moveTo>
                      <a:pt x="223291" y="101568"/>
                    </a:moveTo>
                    <a:cubicBezTo>
                      <a:pt x="217800" y="45575"/>
                      <a:pt x="170429" y="1843"/>
                      <a:pt x="112813" y="1843"/>
                    </a:cubicBezTo>
                    <a:cubicBezTo>
                      <a:pt x="51918" y="1843"/>
                      <a:pt x="2417" y="50806"/>
                      <a:pt x="1843" y="111459"/>
                    </a:cubicBezTo>
                    <a:lnTo>
                      <a:pt x="1843" y="191893"/>
                    </a:lnTo>
                    <a:lnTo>
                      <a:pt x="51181" y="192056"/>
                    </a:lnTo>
                    <a:lnTo>
                      <a:pt x="51181" y="111131"/>
                    </a:lnTo>
                    <a:lnTo>
                      <a:pt x="51099" y="111050"/>
                    </a:lnTo>
                    <a:cubicBezTo>
                      <a:pt x="52082" y="78026"/>
                      <a:pt x="79210" y="51460"/>
                      <a:pt x="112567" y="51460"/>
                    </a:cubicBezTo>
                    <a:cubicBezTo>
                      <a:pt x="145923" y="51460"/>
                      <a:pt x="173051" y="77944"/>
                      <a:pt x="174035" y="111050"/>
                    </a:cubicBezTo>
                    <a:lnTo>
                      <a:pt x="174035" y="191974"/>
                    </a:lnTo>
                    <a:lnTo>
                      <a:pt x="223045" y="191974"/>
                    </a:lnTo>
                    <a:lnTo>
                      <a:pt x="223045" y="111214"/>
                    </a:lnTo>
                    <a:cubicBezTo>
                      <a:pt x="223209" y="107371"/>
                      <a:pt x="223455" y="103366"/>
                      <a:pt x="223291" y="101568"/>
                    </a:cubicBezTo>
                    <a:close/>
                  </a:path>
                </a:pathLst>
              </a:custGeom>
              <a:solidFill>
                <a:srgbClr val="50E6FF"/>
              </a:solidFill>
              <a:ln w="4812" cap="flat">
                <a:noFill/>
                <a:prstDash val="solid"/>
                <a:miter/>
              </a:ln>
            </p:spPr>
            <p:txBody>
              <a:bodyPr rtlCol="0" anchor="ctr"/>
              <a:lstStyle/>
              <a:p>
                <a:pPr defTabSz="914070">
                  <a:defRPr/>
                </a:pPr>
                <a:endParaRPr lang="en-US" sz="1600">
                  <a:solidFill>
                    <a:srgbClr val="000000"/>
                  </a:solidFill>
                  <a:latin typeface="Segoe UI"/>
                </a:endParaRPr>
              </a:p>
            </p:txBody>
          </p:sp>
          <p:sp>
            <p:nvSpPr>
              <p:cNvPr id="101" name="Freeform: Shape 128">
                <a:extLst>
                  <a:ext uri="{FF2B5EF4-FFF2-40B4-BE49-F238E27FC236}">
                    <a16:creationId xmlns:a16="http://schemas.microsoft.com/office/drawing/2014/main" id="{C15DC0EA-E5EE-4E1D-87D1-475EDF13AE01}"/>
                  </a:ext>
                </a:extLst>
              </p:cNvPr>
              <p:cNvSpPr/>
              <p:nvPr/>
            </p:nvSpPr>
            <p:spPr>
              <a:xfrm>
                <a:off x="6488757" y="5816726"/>
                <a:ext cx="321001" cy="296683"/>
              </a:xfrm>
              <a:custGeom>
                <a:avLst/>
                <a:gdLst>
                  <a:gd name="connsiteX0" fmla="*/ 321148 w 321000"/>
                  <a:gd name="connsiteY0" fmla="*/ 296195 h 296682"/>
                  <a:gd name="connsiteX1" fmla="*/ 1843 w 321000"/>
                  <a:gd name="connsiteY1" fmla="*/ 296195 h 296682"/>
                  <a:gd name="connsiteX2" fmla="*/ 1843 w 321000"/>
                  <a:gd name="connsiteY2" fmla="*/ 1843 h 296682"/>
                  <a:gd name="connsiteX3" fmla="*/ 321148 w 321000"/>
                  <a:gd name="connsiteY3" fmla="*/ 1843 h 296682"/>
                  <a:gd name="connsiteX4" fmla="*/ 321148 w 321000"/>
                  <a:gd name="connsiteY4" fmla="*/ 296195 h 296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000" h="296682">
                    <a:moveTo>
                      <a:pt x="321148" y="296195"/>
                    </a:moveTo>
                    <a:lnTo>
                      <a:pt x="1843" y="296195"/>
                    </a:lnTo>
                    <a:lnTo>
                      <a:pt x="1843" y="1843"/>
                    </a:lnTo>
                    <a:lnTo>
                      <a:pt x="321148" y="1843"/>
                    </a:lnTo>
                    <a:lnTo>
                      <a:pt x="321148" y="296195"/>
                    </a:lnTo>
                    <a:close/>
                  </a:path>
                </a:pathLst>
              </a:custGeom>
              <a:solidFill>
                <a:srgbClr val="0078D4"/>
              </a:solidFill>
              <a:ln w="4812" cap="flat">
                <a:noFill/>
                <a:prstDash val="solid"/>
                <a:miter/>
              </a:ln>
            </p:spPr>
            <p:txBody>
              <a:bodyPr rtlCol="0" anchor="ctr"/>
              <a:lstStyle/>
              <a:p>
                <a:pPr defTabSz="914070">
                  <a:defRPr/>
                </a:pPr>
                <a:endParaRPr lang="en-US" sz="1600">
                  <a:solidFill>
                    <a:srgbClr val="000000"/>
                  </a:solidFill>
                  <a:latin typeface="Segoe UI"/>
                </a:endParaRPr>
              </a:p>
            </p:txBody>
          </p:sp>
          <p:sp>
            <p:nvSpPr>
              <p:cNvPr id="102" name="Freeform: Shape 129">
                <a:extLst>
                  <a:ext uri="{FF2B5EF4-FFF2-40B4-BE49-F238E27FC236}">
                    <a16:creationId xmlns:a16="http://schemas.microsoft.com/office/drawing/2014/main" id="{F9D90CF3-8D51-48A4-AD2D-DCD2F38613CC}"/>
                  </a:ext>
                </a:extLst>
              </p:cNvPr>
              <p:cNvSpPr/>
              <p:nvPr/>
            </p:nvSpPr>
            <p:spPr>
              <a:xfrm>
                <a:off x="6535639" y="5887610"/>
                <a:ext cx="223728" cy="126455"/>
              </a:xfrm>
              <a:custGeom>
                <a:avLst/>
                <a:gdLst>
                  <a:gd name="connsiteX0" fmla="*/ 200507 w 223727"/>
                  <a:gd name="connsiteY0" fmla="*/ 81051 h 126454"/>
                  <a:gd name="connsiteX1" fmla="*/ 199605 w 223727"/>
                  <a:gd name="connsiteY1" fmla="*/ 81051 h 126454"/>
                  <a:gd name="connsiteX2" fmla="*/ 200425 w 223727"/>
                  <a:gd name="connsiteY2" fmla="*/ 73203 h 126454"/>
                  <a:gd name="connsiteX3" fmla="*/ 160676 w 223727"/>
                  <a:gd name="connsiteY3" fmla="*/ 33559 h 126454"/>
                  <a:gd name="connsiteX4" fmla="*/ 139367 w 223727"/>
                  <a:gd name="connsiteY4" fmla="*/ 39689 h 126454"/>
                  <a:gd name="connsiteX5" fmla="*/ 81177 w 223727"/>
                  <a:gd name="connsiteY5" fmla="*/ 1843 h 126454"/>
                  <a:gd name="connsiteX6" fmla="*/ 17579 w 223727"/>
                  <a:gd name="connsiteY6" fmla="*/ 65274 h 126454"/>
                  <a:gd name="connsiteX7" fmla="*/ 19791 w 223727"/>
                  <a:gd name="connsiteY7" fmla="*/ 81786 h 126454"/>
                  <a:gd name="connsiteX8" fmla="*/ 1843 w 223727"/>
                  <a:gd name="connsiteY8" fmla="*/ 104837 h 126454"/>
                  <a:gd name="connsiteX9" fmla="*/ 25692 w 223727"/>
                  <a:gd name="connsiteY9" fmla="*/ 128624 h 126454"/>
                  <a:gd name="connsiteX10" fmla="*/ 78145 w 223727"/>
                  <a:gd name="connsiteY10" fmla="*/ 128624 h 126454"/>
                  <a:gd name="connsiteX11" fmla="*/ 81095 w 223727"/>
                  <a:gd name="connsiteY11" fmla="*/ 128706 h 126454"/>
                  <a:gd name="connsiteX12" fmla="*/ 84046 w 223727"/>
                  <a:gd name="connsiteY12" fmla="*/ 128624 h 126454"/>
                  <a:gd name="connsiteX13" fmla="*/ 200425 w 223727"/>
                  <a:gd name="connsiteY13" fmla="*/ 128624 h 126454"/>
                  <a:gd name="connsiteX14" fmla="*/ 224274 w 223727"/>
                  <a:gd name="connsiteY14" fmla="*/ 104837 h 126454"/>
                  <a:gd name="connsiteX15" fmla="*/ 200507 w 223727"/>
                  <a:gd name="connsiteY15" fmla="*/ 81051 h 12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3727" h="126454">
                    <a:moveTo>
                      <a:pt x="200507" y="81051"/>
                    </a:moveTo>
                    <a:lnTo>
                      <a:pt x="199605" y="81051"/>
                    </a:lnTo>
                    <a:cubicBezTo>
                      <a:pt x="200097" y="78517"/>
                      <a:pt x="200425" y="75900"/>
                      <a:pt x="200425" y="73203"/>
                    </a:cubicBezTo>
                    <a:cubicBezTo>
                      <a:pt x="200425" y="51296"/>
                      <a:pt x="182641" y="33559"/>
                      <a:pt x="160676" y="33559"/>
                    </a:cubicBezTo>
                    <a:cubicBezTo>
                      <a:pt x="152808" y="33559"/>
                      <a:pt x="145514" y="35847"/>
                      <a:pt x="139367" y="39689"/>
                    </a:cubicBezTo>
                    <a:cubicBezTo>
                      <a:pt x="129532" y="17373"/>
                      <a:pt x="107158" y="1843"/>
                      <a:pt x="81177" y="1843"/>
                    </a:cubicBezTo>
                    <a:cubicBezTo>
                      <a:pt x="46099" y="1843"/>
                      <a:pt x="17579" y="30207"/>
                      <a:pt x="17579" y="65274"/>
                    </a:cubicBezTo>
                    <a:cubicBezTo>
                      <a:pt x="17579" y="70996"/>
                      <a:pt x="18316" y="76555"/>
                      <a:pt x="19791" y="81786"/>
                    </a:cubicBezTo>
                    <a:cubicBezTo>
                      <a:pt x="9464" y="84402"/>
                      <a:pt x="1843" y="93720"/>
                      <a:pt x="1843" y="104837"/>
                    </a:cubicBezTo>
                    <a:cubicBezTo>
                      <a:pt x="1843" y="117998"/>
                      <a:pt x="12497" y="128624"/>
                      <a:pt x="25692" y="128624"/>
                    </a:cubicBezTo>
                    <a:lnTo>
                      <a:pt x="78145" y="128624"/>
                    </a:lnTo>
                    <a:cubicBezTo>
                      <a:pt x="79128" y="128706"/>
                      <a:pt x="80112" y="128706"/>
                      <a:pt x="81095" y="128706"/>
                    </a:cubicBezTo>
                    <a:cubicBezTo>
                      <a:pt x="82079" y="128706"/>
                      <a:pt x="83062" y="128706"/>
                      <a:pt x="84046" y="128624"/>
                    </a:cubicBezTo>
                    <a:lnTo>
                      <a:pt x="200425" y="128624"/>
                    </a:lnTo>
                    <a:cubicBezTo>
                      <a:pt x="213620" y="128624"/>
                      <a:pt x="224274" y="117998"/>
                      <a:pt x="224274" y="104837"/>
                    </a:cubicBezTo>
                    <a:cubicBezTo>
                      <a:pt x="224357" y="91677"/>
                      <a:pt x="213620" y="81051"/>
                      <a:pt x="200507" y="81051"/>
                    </a:cubicBezTo>
                    <a:close/>
                  </a:path>
                </a:pathLst>
              </a:custGeom>
              <a:solidFill>
                <a:srgbClr val="FFFFFF"/>
              </a:solidFill>
              <a:ln w="4812" cap="flat">
                <a:noFill/>
                <a:prstDash val="solid"/>
                <a:miter/>
              </a:ln>
            </p:spPr>
            <p:txBody>
              <a:bodyPr rtlCol="0" anchor="ctr"/>
              <a:lstStyle/>
              <a:p>
                <a:pPr defTabSz="914070">
                  <a:defRPr/>
                </a:pPr>
                <a:endParaRPr lang="en-US" sz="1600">
                  <a:solidFill>
                    <a:srgbClr val="000000"/>
                  </a:solidFill>
                  <a:latin typeface="Segoe UI"/>
                </a:endParaRPr>
              </a:p>
            </p:txBody>
          </p:sp>
        </p:grpSp>
      </p:grpSp>
      <p:grpSp>
        <p:nvGrpSpPr>
          <p:cNvPr id="111" name="Group 110">
            <a:extLst>
              <a:ext uri="{FF2B5EF4-FFF2-40B4-BE49-F238E27FC236}">
                <a16:creationId xmlns:a16="http://schemas.microsoft.com/office/drawing/2014/main" id="{EAF934D9-3FF9-4BE0-9738-C39331B94AED}"/>
              </a:ext>
            </a:extLst>
          </p:cNvPr>
          <p:cNvGrpSpPr/>
          <p:nvPr/>
        </p:nvGrpSpPr>
        <p:grpSpPr>
          <a:xfrm>
            <a:off x="634352" y="4644185"/>
            <a:ext cx="640561" cy="640561"/>
            <a:chOff x="7298836" y="5485888"/>
            <a:chExt cx="704850" cy="704850"/>
          </a:xfrm>
        </p:grpSpPr>
        <p:sp>
          <p:nvSpPr>
            <p:cNvPr id="112" name="Rectangle 111">
              <a:extLst>
                <a:ext uri="{FF2B5EF4-FFF2-40B4-BE49-F238E27FC236}">
                  <a16:creationId xmlns:a16="http://schemas.microsoft.com/office/drawing/2014/main" id="{0863CAD7-FBDA-4B9E-BBE5-37DA1C5DC35B}"/>
                </a:ext>
              </a:extLst>
            </p:cNvPr>
            <p:cNvSpPr/>
            <p:nvPr/>
          </p:nvSpPr>
          <p:spPr bwMode="auto">
            <a:xfrm>
              <a:off x="7298836" y="5485888"/>
              <a:ext cx="704850" cy="704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37" fontAlgn="base">
                <a:spcBef>
                  <a:spcPct val="0"/>
                </a:spcBef>
                <a:spcAft>
                  <a:spcPct val="0"/>
                </a:spcAft>
                <a:defRPr/>
              </a:pPr>
              <a:endParaRPr lang="en-US" sz="18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3" name="Graphic 116" descr="trial, testing, development">
              <a:extLst>
                <a:ext uri="{FF2B5EF4-FFF2-40B4-BE49-F238E27FC236}">
                  <a16:creationId xmlns:a16="http://schemas.microsoft.com/office/drawing/2014/main" id="{9C9F7AC7-3B4E-44EA-B89B-1C78FE08B762}"/>
                </a:ext>
              </a:extLst>
            </p:cNvPr>
            <p:cNvGrpSpPr/>
            <p:nvPr/>
          </p:nvGrpSpPr>
          <p:grpSpPr>
            <a:xfrm>
              <a:off x="7440033" y="5671261"/>
              <a:ext cx="416288" cy="329645"/>
              <a:chOff x="11039341" y="4833217"/>
              <a:chExt cx="416288" cy="329645"/>
            </a:xfrm>
          </p:grpSpPr>
          <p:sp>
            <p:nvSpPr>
              <p:cNvPr id="114" name="Freeform: Shape 131">
                <a:extLst>
                  <a:ext uri="{FF2B5EF4-FFF2-40B4-BE49-F238E27FC236}">
                    <a16:creationId xmlns:a16="http://schemas.microsoft.com/office/drawing/2014/main" id="{6AC817EF-0D5E-4722-B8C3-A4CB76ECA83C}"/>
                  </a:ext>
                </a:extLst>
              </p:cNvPr>
              <p:cNvSpPr/>
              <p:nvPr/>
            </p:nvSpPr>
            <p:spPr>
              <a:xfrm>
                <a:off x="11039341" y="4841974"/>
                <a:ext cx="416288" cy="320888"/>
              </a:xfrm>
              <a:custGeom>
                <a:avLst/>
                <a:gdLst>
                  <a:gd name="connsiteX0" fmla="*/ 1475 w 416287"/>
                  <a:gd name="connsiteY0" fmla="*/ 322017 h 320888"/>
                  <a:gd name="connsiteX1" fmla="*/ 417763 w 416287"/>
                  <a:gd name="connsiteY1" fmla="*/ 322017 h 320888"/>
                  <a:gd name="connsiteX2" fmla="*/ 417763 w 416287"/>
                  <a:gd name="connsiteY2" fmla="*/ 1475 h 320888"/>
                  <a:gd name="connsiteX3" fmla="*/ 1475 w 416287"/>
                  <a:gd name="connsiteY3" fmla="*/ 1475 h 320888"/>
                  <a:gd name="connsiteX4" fmla="*/ 1475 w 416287"/>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320888">
                    <a:moveTo>
                      <a:pt x="1475" y="322017"/>
                    </a:moveTo>
                    <a:lnTo>
                      <a:pt x="417763" y="322017"/>
                    </a:lnTo>
                    <a:lnTo>
                      <a:pt x="417763" y="1475"/>
                    </a:lnTo>
                    <a:lnTo>
                      <a:pt x="1475" y="1475"/>
                    </a:lnTo>
                    <a:lnTo>
                      <a:pt x="1475" y="322017"/>
                    </a:lnTo>
                    <a:close/>
                  </a:path>
                </a:pathLst>
              </a:custGeom>
              <a:solidFill>
                <a:srgbClr val="0078D4"/>
              </a:solidFill>
              <a:ln w="4321" cap="flat">
                <a:noFill/>
                <a:prstDash val="solid"/>
                <a:miter/>
              </a:ln>
            </p:spPr>
            <p:txBody>
              <a:bodyPr rtlCol="0" anchor="ctr"/>
              <a:lstStyle/>
              <a:p>
                <a:pPr defTabSz="914070">
                  <a:defRPr/>
                </a:pPr>
                <a:endParaRPr lang="en-US" sz="1600">
                  <a:solidFill>
                    <a:srgbClr val="000000"/>
                  </a:solidFill>
                  <a:latin typeface="Segoe UI"/>
                </a:endParaRPr>
              </a:p>
            </p:txBody>
          </p:sp>
          <p:sp>
            <p:nvSpPr>
              <p:cNvPr id="115" name="Freeform: Shape 132">
                <a:extLst>
                  <a:ext uri="{FF2B5EF4-FFF2-40B4-BE49-F238E27FC236}">
                    <a16:creationId xmlns:a16="http://schemas.microsoft.com/office/drawing/2014/main" id="{D5696056-8477-4106-B7FF-C15EF82002E6}"/>
                  </a:ext>
                </a:extLst>
              </p:cNvPr>
              <p:cNvSpPr/>
              <p:nvPr/>
            </p:nvSpPr>
            <p:spPr>
              <a:xfrm>
                <a:off x="11039341" y="4833217"/>
                <a:ext cx="416288" cy="43363"/>
              </a:xfrm>
              <a:custGeom>
                <a:avLst/>
                <a:gdLst>
                  <a:gd name="connsiteX0" fmla="*/ 1475 w 416287"/>
                  <a:gd name="connsiteY0" fmla="*/ 44857 h 43363"/>
                  <a:gd name="connsiteX1" fmla="*/ 417617 w 416287"/>
                  <a:gd name="connsiteY1" fmla="*/ 44857 h 43363"/>
                  <a:gd name="connsiteX2" fmla="*/ 417617 w 416287"/>
                  <a:gd name="connsiteY2" fmla="*/ 1475 h 43363"/>
                  <a:gd name="connsiteX3" fmla="*/ 1475 w 416287"/>
                  <a:gd name="connsiteY3" fmla="*/ 1475 h 43363"/>
                  <a:gd name="connsiteX4" fmla="*/ 1475 w 416287"/>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43363">
                    <a:moveTo>
                      <a:pt x="1475" y="44857"/>
                    </a:moveTo>
                    <a:lnTo>
                      <a:pt x="417617" y="44857"/>
                    </a:lnTo>
                    <a:lnTo>
                      <a:pt x="417617" y="1475"/>
                    </a:lnTo>
                    <a:lnTo>
                      <a:pt x="1475" y="1475"/>
                    </a:lnTo>
                    <a:lnTo>
                      <a:pt x="1475" y="44857"/>
                    </a:lnTo>
                    <a:close/>
                  </a:path>
                </a:pathLst>
              </a:custGeom>
              <a:solidFill>
                <a:srgbClr val="50E6FF"/>
              </a:solidFill>
              <a:ln w="4321" cap="flat">
                <a:noFill/>
                <a:prstDash val="solid"/>
                <a:miter/>
              </a:ln>
            </p:spPr>
            <p:txBody>
              <a:bodyPr rtlCol="0" anchor="ctr"/>
              <a:lstStyle/>
              <a:p>
                <a:pPr defTabSz="914070">
                  <a:defRPr/>
                </a:pPr>
                <a:endParaRPr lang="en-US" sz="1600">
                  <a:solidFill>
                    <a:srgbClr val="000000"/>
                  </a:solidFill>
                  <a:latin typeface="Segoe UI"/>
                </a:endParaRPr>
              </a:p>
            </p:txBody>
          </p:sp>
          <p:sp>
            <p:nvSpPr>
              <p:cNvPr id="116" name="Freeform: Shape 133">
                <a:extLst>
                  <a:ext uri="{FF2B5EF4-FFF2-40B4-BE49-F238E27FC236}">
                    <a16:creationId xmlns:a16="http://schemas.microsoft.com/office/drawing/2014/main" id="{5EA360DD-0839-432E-86AA-009EC540CF18}"/>
                  </a:ext>
                </a:extLst>
              </p:cNvPr>
              <p:cNvSpPr/>
              <p:nvPr/>
            </p:nvSpPr>
            <p:spPr>
              <a:xfrm>
                <a:off x="11093604"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3" y="22655"/>
                      <a:pt x="22655" y="17914"/>
                      <a:pt x="22655" y="12065"/>
                    </a:cubicBezTo>
                    <a:cubicBezTo>
                      <a:pt x="22655" y="6217"/>
                      <a:pt x="17913"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defTabSz="914070">
                  <a:defRPr/>
                </a:pPr>
                <a:endParaRPr lang="en-US" sz="1600">
                  <a:solidFill>
                    <a:srgbClr val="000000"/>
                  </a:solidFill>
                  <a:latin typeface="Segoe UI"/>
                </a:endParaRPr>
              </a:p>
            </p:txBody>
          </p:sp>
          <p:sp>
            <p:nvSpPr>
              <p:cNvPr id="117" name="Freeform: Shape 134">
                <a:extLst>
                  <a:ext uri="{FF2B5EF4-FFF2-40B4-BE49-F238E27FC236}">
                    <a16:creationId xmlns:a16="http://schemas.microsoft.com/office/drawing/2014/main" id="{3CD1B9A2-E6E7-4337-9500-994512948016}"/>
                  </a:ext>
                </a:extLst>
              </p:cNvPr>
              <p:cNvSpPr/>
              <p:nvPr/>
            </p:nvSpPr>
            <p:spPr>
              <a:xfrm>
                <a:off x="11060739"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defTabSz="914070">
                  <a:defRPr/>
                </a:pPr>
                <a:endParaRPr lang="en-US" sz="1600">
                  <a:solidFill>
                    <a:srgbClr val="000000"/>
                  </a:solidFill>
                  <a:latin typeface="Segoe UI"/>
                </a:endParaRPr>
              </a:p>
            </p:txBody>
          </p:sp>
          <p:sp>
            <p:nvSpPr>
              <p:cNvPr id="118" name="Freeform: Shape 135">
                <a:extLst>
                  <a:ext uri="{FF2B5EF4-FFF2-40B4-BE49-F238E27FC236}">
                    <a16:creationId xmlns:a16="http://schemas.microsoft.com/office/drawing/2014/main" id="{F2BFC35A-6886-4C84-BD3B-A22B1DC14ABF}"/>
                  </a:ext>
                </a:extLst>
              </p:cNvPr>
              <p:cNvSpPr/>
              <p:nvPr/>
            </p:nvSpPr>
            <p:spPr>
              <a:xfrm>
                <a:off x="11127198"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7" y="1475"/>
                      <a:pt x="1475" y="6217"/>
                      <a:pt x="1475" y="12065"/>
                    </a:cubicBezTo>
                    <a:cubicBezTo>
                      <a:pt x="1475" y="17914"/>
                      <a:pt x="6217" y="22655"/>
                      <a:pt x="12065" y="22655"/>
                    </a:cubicBezTo>
                    <a:close/>
                  </a:path>
                </a:pathLst>
              </a:custGeom>
              <a:solidFill>
                <a:srgbClr val="FFFFFF"/>
              </a:solidFill>
              <a:ln w="4321" cap="flat">
                <a:noFill/>
                <a:prstDash val="solid"/>
                <a:miter/>
              </a:ln>
            </p:spPr>
            <p:txBody>
              <a:bodyPr rtlCol="0" anchor="ctr"/>
              <a:lstStyle/>
              <a:p>
                <a:pPr defTabSz="914070">
                  <a:defRPr/>
                </a:pPr>
                <a:endParaRPr lang="en-US" sz="1600">
                  <a:solidFill>
                    <a:srgbClr val="000000"/>
                  </a:solidFill>
                  <a:latin typeface="Segoe UI"/>
                </a:endParaRPr>
              </a:p>
            </p:txBody>
          </p:sp>
          <p:sp>
            <p:nvSpPr>
              <p:cNvPr id="119" name="Freeform: Shape 136">
                <a:extLst>
                  <a:ext uri="{FF2B5EF4-FFF2-40B4-BE49-F238E27FC236}">
                    <a16:creationId xmlns:a16="http://schemas.microsoft.com/office/drawing/2014/main" id="{35CA5315-FE24-4539-BBCC-93FE9B91A699}"/>
                  </a:ext>
                </a:extLst>
              </p:cNvPr>
              <p:cNvSpPr/>
              <p:nvPr/>
            </p:nvSpPr>
            <p:spPr>
              <a:xfrm>
                <a:off x="11224990" y="4997100"/>
                <a:ext cx="43363" cy="43363"/>
              </a:xfrm>
              <a:custGeom>
                <a:avLst/>
                <a:gdLst>
                  <a:gd name="connsiteX0" fmla="*/ 45806 w 43363"/>
                  <a:gd name="connsiteY0" fmla="*/ 1475 h 43363"/>
                  <a:gd name="connsiteX1" fmla="*/ 1475 w 43363"/>
                  <a:gd name="connsiteY1" fmla="*/ 1475 h 43363"/>
                  <a:gd name="connsiteX2" fmla="*/ 1475 w 43363"/>
                  <a:gd name="connsiteY2" fmla="*/ 45806 h 43363"/>
                  <a:gd name="connsiteX3" fmla="*/ 45806 w 43363"/>
                  <a:gd name="connsiteY3" fmla="*/ 45806 h 43363"/>
                  <a:gd name="connsiteX4" fmla="*/ 45806 w 43363"/>
                  <a:gd name="connsiteY4" fmla="*/ 1475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63" h="43363">
                    <a:moveTo>
                      <a:pt x="45806" y="1475"/>
                    </a:moveTo>
                    <a:lnTo>
                      <a:pt x="1475" y="1475"/>
                    </a:lnTo>
                    <a:lnTo>
                      <a:pt x="1475" y="45806"/>
                    </a:lnTo>
                    <a:lnTo>
                      <a:pt x="45806" y="45806"/>
                    </a:lnTo>
                    <a:lnTo>
                      <a:pt x="45806" y="1475"/>
                    </a:lnTo>
                    <a:close/>
                  </a:path>
                </a:pathLst>
              </a:custGeom>
              <a:solidFill>
                <a:srgbClr val="50E6FF"/>
              </a:solidFill>
              <a:ln w="4321" cap="flat">
                <a:noFill/>
                <a:prstDash val="solid"/>
                <a:miter/>
              </a:ln>
            </p:spPr>
            <p:txBody>
              <a:bodyPr rtlCol="0" anchor="ctr"/>
              <a:lstStyle/>
              <a:p>
                <a:pPr defTabSz="914070">
                  <a:defRPr/>
                </a:pPr>
                <a:endParaRPr lang="en-US" sz="1600">
                  <a:solidFill>
                    <a:srgbClr val="000000"/>
                  </a:solidFill>
                  <a:latin typeface="Segoe UI"/>
                </a:endParaRPr>
              </a:p>
            </p:txBody>
          </p:sp>
          <p:sp>
            <p:nvSpPr>
              <p:cNvPr id="120" name="Freeform: Shape 137">
                <a:extLst>
                  <a:ext uri="{FF2B5EF4-FFF2-40B4-BE49-F238E27FC236}">
                    <a16:creationId xmlns:a16="http://schemas.microsoft.com/office/drawing/2014/main" id="{55084178-CCFB-47BC-8DB7-6559347327E3}"/>
                  </a:ext>
                </a:extLst>
              </p:cNvPr>
              <p:cNvSpPr/>
              <p:nvPr/>
            </p:nvSpPr>
            <p:spPr>
              <a:xfrm>
                <a:off x="11297441" y="4953212"/>
                <a:ext cx="82390" cy="134426"/>
              </a:xfrm>
              <a:custGeom>
                <a:avLst/>
                <a:gdLst>
                  <a:gd name="connsiteX0" fmla="*/ 17689 w 82390"/>
                  <a:gd name="connsiteY0" fmla="*/ 1475 h 134426"/>
                  <a:gd name="connsiteX1" fmla="*/ 2060 w 82390"/>
                  <a:gd name="connsiteY1" fmla="*/ 17104 h 134426"/>
                  <a:gd name="connsiteX2" fmla="*/ 52671 w 82390"/>
                  <a:gd name="connsiteY2" fmla="*/ 67716 h 134426"/>
                  <a:gd name="connsiteX3" fmla="*/ 1475 w 82390"/>
                  <a:gd name="connsiteY3" fmla="*/ 118912 h 134426"/>
                  <a:gd name="connsiteX4" fmla="*/ 17104 w 82390"/>
                  <a:gd name="connsiteY4" fmla="*/ 134541 h 134426"/>
                  <a:gd name="connsiteX5" fmla="*/ 83930 w 82390"/>
                  <a:gd name="connsiteY5" fmla="*/ 67716 h 134426"/>
                  <a:gd name="connsiteX6" fmla="*/ 17689 w 82390"/>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17689" y="1475"/>
                    </a:moveTo>
                    <a:lnTo>
                      <a:pt x="2060" y="17104"/>
                    </a:lnTo>
                    <a:lnTo>
                      <a:pt x="52671" y="67716"/>
                    </a:lnTo>
                    <a:lnTo>
                      <a:pt x="1475" y="118912"/>
                    </a:lnTo>
                    <a:lnTo>
                      <a:pt x="17104" y="134541"/>
                    </a:lnTo>
                    <a:lnTo>
                      <a:pt x="83930" y="67716"/>
                    </a:lnTo>
                    <a:lnTo>
                      <a:pt x="17689" y="1475"/>
                    </a:lnTo>
                    <a:close/>
                  </a:path>
                </a:pathLst>
              </a:custGeom>
              <a:solidFill>
                <a:srgbClr val="50E6FF"/>
              </a:solidFill>
              <a:ln w="4321" cap="flat">
                <a:noFill/>
                <a:prstDash val="solid"/>
                <a:miter/>
              </a:ln>
            </p:spPr>
            <p:txBody>
              <a:bodyPr rtlCol="0" anchor="ctr"/>
              <a:lstStyle/>
              <a:p>
                <a:pPr defTabSz="914070">
                  <a:defRPr/>
                </a:pPr>
                <a:endParaRPr lang="en-US" sz="1600">
                  <a:solidFill>
                    <a:srgbClr val="000000"/>
                  </a:solidFill>
                  <a:latin typeface="Segoe UI"/>
                </a:endParaRPr>
              </a:p>
            </p:txBody>
          </p:sp>
          <p:sp>
            <p:nvSpPr>
              <p:cNvPr id="121" name="Freeform: Shape 138">
                <a:extLst>
                  <a:ext uri="{FF2B5EF4-FFF2-40B4-BE49-F238E27FC236}">
                    <a16:creationId xmlns:a16="http://schemas.microsoft.com/office/drawing/2014/main" id="{D4C600BF-5818-49AF-9494-ABF54AEE3341}"/>
                  </a:ext>
                </a:extLst>
              </p:cNvPr>
              <p:cNvSpPr/>
              <p:nvPr/>
            </p:nvSpPr>
            <p:spPr>
              <a:xfrm>
                <a:off x="11112957" y="4953212"/>
                <a:ext cx="82390" cy="134426"/>
              </a:xfrm>
              <a:custGeom>
                <a:avLst/>
                <a:gdLst>
                  <a:gd name="connsiteX0" fmla="*/ 67716 w 82390"/>
                  <a:gd name="connsiteY0" fmla="*/ 134541 h 134426"/>
                  <a:gd name="connsiteX1" fmla="*/ 83418 w 82390"/>
                  <a:gd name="connsiteY1" fmla="*/ 118912 h 134426"/>
                  <a:gd name="connsiteX2" fmla="*/ 32806 w 82390"/>
                  <a:gd name="connsiteY2" fmla="*/ 68300 h 134426"/>
                  <a:gd name="connsiteX3" fmla="*/ 84002 w 82390"/>
                  <a:gd name="connsiteY3" fmla="*/ 17104 h 134426"/>
                  <a:gd name="connsiteX4" fmla="*/ 68373 w 82390"/>
                  <a:gd name="connsiteY4" fmla="*/ 1475 h 134426"/>
                  <a:gd name="connsiteX5" fmla="*/ 1475 w 82390"/>
                  <a:gd name="connsiteY5" fmla="*/ 68300 h 134426"/>
                  <a:gd name="connsiteX6" fmla="*/ 67716 w 82390"/>
                  <a:gd name="connsiteY6" fmla="*/ 134541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67716" y="134541"/>
                    </a:moveTo>
                    <a:lnTo>
                      <a:pt x="83418" y="118912"/>
                    </a:lnTo>
                    <a:lnTo>
                      <a:pt x="32806" y="68300"/>
                    </a:lnTo>
                    <a:lnTo>
                      <a:pt x="84002" y="17104"/>
                    </a:lnTo>
                    <a:lnTo>
                      <a:pt x="68373" y="1475"/>
                    </a:lnTo>
                    <a:lnTo>
                      <a:pt x="1475" y="68300"/>
                    </a:lnTo>
                    <a:lnTo>
                      <a:pt x="67716" y="134541"/>
                    </a:lnTo>
                    <a:close/>
                  </a:path>
                </a:pathLst>
              </a:custGeom>
              <a:solidFill>
                <a:srgbClr val="50E6FF"/>
              </a:solidFill>
              <a:ln w="4321" cap="flat">
                <a:noFill/>
                <a:prstDash val="solid"/>
                <a:miter/>
              </a:ln>
            </p:spPr>
            <p:txBody>
              <a:bodyPr rtlCol="0" anchor="ctr"/>
              <a:lstStyle/>
              <a:p>
                <a:pPr defTabSz="914070">
                  <a:defRPr/>
                </a:pPr>
                <a:endParaRPr lang="en-US" sz="1600">
                  <a:solidFill>
                    <a:srgbClr val="000000"/>
                  </a:solidFill>
                  <a:latin typeface="Segoe UI"/>
                </a:endParaRPr>
              </a:p>
            </p:txBody>
          </p:sp>
        </p:grpSp>
      </p:grpSp>
      <p:sp>
        <p:nvSpPr>
          <p:cNvPr id="122" name="Rectangle 121">
            <a:extLst>
              <a:ext uri="{FF2B5EF4-FFF2-40B4-BE49-F238E27FC236}">
                <a16:creationId xmlns:a16="http://schemas.microsoft.com/office/drawing/2014/main" id="{AFFF96A9-259F-4215-A05E-89F1E34E42A2}"/>
              </a:ext>
            </a:extLst>
          </p:cNvPr>
          <p:cNvSpPr/>
          <p:nvPr/>
        </p:nvSpPr>
        <p:spPr>
          <a:xfrm>
            <a:off x="1468848" y="2273814"/>
            <a:ext cx="4557659" cy="829182"/>
          </a:xfrm>
          <a:prstGeom prst="rect">
            <a:avLst/>
          </a:prstGeom>
        </p:spPr>
        <p:txBody>
          <a:bodyPr wrap="square">
            <a:spAutoFit/>
          </a:bodyPr>
          <a:lstStyle/>
          <a:p>
            <a:pPr defTabSz="914070"/>
            <a:r>
              <a:rPr lang="en-US" sz="1600" b="1">
                <a:solidFill>
                  <a:srgbClr val="FFFFFF"/>
                </a:solidFill>
                <a:latin typeface="Segoe UI Semibold"/>
              </a:rPr>
              <a:t>Line of business apps </a:t>
            </a:r>
          </a:p>
          <a:p>
            <a:pPr defTabSz="914070"/>
            <a:r>
              <a:rPr lang="en-US" sz="1600">
                <a:solidFill>
                  <a:srgbClr val="FFFFFF"/>
                </a:solidFill>
                <a:latin typeface="Segoe UI"/>
              </a:rPr>
              <a:t>Expense reporting and employee tracking apps </a:t>
            </a:r>
          </a:p>
          <a:p>
            <a:pPr defTabSz="914070"/>
            <a:r>
              <a:rPr lang="en-US" sz="1600">
                <a:solidFill>
                  <a:srgbClr val="FFFFFF"/>
                </a:solidFill>
                <a:latin typeface="Segoe UI"/>
              </a:rPr>
              <a:t>Procurement systems</a:t>
            </a:r>
          </a:p>
        </p:txBody>
      </p:sp>
      <p:sp>
        <p:nvSpPr>
          <p:cNvPr id="123" name="Rectangle 122">
            <a:extLst>
              <a:ext uri="{FF2B5EF4-FFF2-40B4-BE49-F238E27FC236}">
                <a16:creationId xmlns:a16="http://schemas.microsoft.com/office/drawing/2014/main" id="{362214A4-99F1-49CB-AF19-0ABBB9079642}"/>
              </a:ext>
            </a:extLst>
          </p:cNvPr>
          <p:cNvSpPr/>
          <p:nvPr/>
        </p:nvSpPr>
        <p:spPr>
          <a:xfrm>
            <a:off x="1468848" y="3451147"/>
            <a:ext cx="4478256" cy="829182"/>
          </a:xfrm>
          <a:prstGeom prst="rect">
            <a:avLst/>
          </a:prstGeom>
        </p:spPr>
        <p:txBody>
          <a:bodyPr wrap="square">
            <a:spAutoFit/>
          </a:bodyPr>
          <a:lstStyle/>
          <a:p>
            <a:pPr defTabSz="914070"/>
            <a:r>
              <a:rPr lang="en-US" sz="1600" b="1">
                <a:solidFill>
                  <a:srgbClr val="FFFFFF"/>
                </a:solidFill>
                <a:latin typeface="Segoe UI Semibold"/>
              </a:rPr>
              <a:t>E-commerce</a:t>
            </a:r>
            <a:r>
              <a:rPr lang="en-US" sz="1600">
                <a:solidFill>
                  <a:srgbClr val="FFFFFF"/>
                </a:solidFill>
                <a:latin typeface="Segoe UI Semibold"/>
              </a:rPr>
              <a:t> </a:t>
            </a:r>
          </a:p>
          <a:p>
            <a:pPr defTabSz="914070"/>
            <a:r>
              <a:rPr lang="en-US" sz="1600">
                <a:solidFill>
                  <a:srgbClr val="FFFFFF"/>
                </a:solidFill>
                <a:latin typeface="Segoe UI"/>
              </a:rPr>
              <a:t>Opening new marketplaces, marketing campaigns, sales promotions </a:t>
            </a:r>
          </a:p>
        </p:txBody>
      </p:sp>
      <p:sp>
        <p:nvSpPr>
          <p:cNvPr id="124" name="Rectangle 123">
            <a:extLst>
              <a:ext uri="{FF2B5EF4-FFF2-40B4-BE49-F238E27FC236}">
                <a16:creationId xmlns:a16="http://schemas.microsoft.com/office/drawing/2014/main" id="{C8772E46-60C9-4B90-8130-F047F03E8019}"/>
              </a:ext>
            </a:extLst>
          </p:cNvPr>
          <p:cNvSpPr/>
          <p:nvPr/>
        </p:nvSpPr>
        <p:spPr>
          <a:xfrm>
            <a:off x="1466759" y="4641788"/>
            <a:ext cx="6094271" cy="829182"/>
          </a:xfrm>
          <a:prstGeom prst="rect">
            <a:avLst/>
          </a:prstGeom>
        </p:spPr>
        <p:txBody>
          <a:bodyPr>
            <a:spAutoFit/>
          </a:bodyPr>
          <a:lstStyle/>
          <a:p>
            <a:pPr defTabSz="914070"/>
            <a:r>
              <a:rPr lang="en-US" sz="1600" b="1">
                <a:solidFill>
                  <a:srgbClr val="FFFFFF"/>
                </a:solidFill>
                <a:latin typeface="Segoe UI Semibold"/>
              </a:rPr>
              <a:t>Dev/test workloads </a:t>
            </a:r>
          </a:p>
          <a:p>
            <a:pPr defTabSz="914070"/>
            <a:r>
              <a:rPr lang="en-US" sz="1600">
                <a:solidFill>
                  <a:srgbClr val="FFFFFF"/>
                </a:solidFill>
                <a:latin typeface="Segoe UI"/>
              </a:rPr>
              <a:t>Handling unpredictable workload needs </a:t>
            </a:r>
          </a:p>
          <a:p>
            <a:pPr defTabSz="914070"/>
            <a:endParaRPr lang="en-US" sz="1600" b="1">
              <a:solidFill>
                <a:srgbClr val="FFFFFF"/>
              </a:solidFill>
              <a:latin typeface="Segoe UI"/>
            </a:endParaRPr>
          </a:p>
        </p:txBody>
      </p:sp>
      <p:sp>
        <p:nvSpPr>
          <p:cNvPr id="125" name="Title 3">
            <a:extLst>
              <a:ext uri="{FF2B5EF4-FFF2-40B4-BE49-F238E27FC236}">
                <a16:creationId xmlns:a16="http://schemas.microsoft.com/office/drawing/2014/main" id="{D8F633B0-247A-4B12-B424-411A8938C2E9}"/>
              </a:ext>
            </a:extLst>
          </p:cNvPr>
          <p:cNvSpPr txBox="1">
            <a:spLocks/>
          </p:cNvSpPr>
          <p:nvPr/>
        </p:nvSpPr>
        <p:spPr>
          <a:xfrm>
            <a:off x="6507276" y="693735"/>
            <a:ext cx="5769513" cy="624259"/>
          </a:xfrm>
          <a:prstGeom prst="rect">
            <a:avLst/>
          </a:prstGeom>
        </p:spPr>
        <p:txBody>
          <a:bodyPr vert="horz" wrap="square" lIns="0" tIns="89642" rIns="143428" bIns="89642" rtlCol="0" anchor="ctr">
            <a:spAutoFit/>
          </a:bodyPr>
          <a:lstStyle>
            <a:lvl1pPr algn="l" defTabSz="932406" rtl="0" eaLnBrk="1" latinLnBrk="0" hangingPunct="1">
              <a:lnSpc>
                <a:spcPct val="90000"/>
              </a:lnSpc>
              <a:spcBef>
                <a:spcPct val="0"/>
              </a:spcBef>
              <a:buNone/>
              <a:defRPr lang="en-US" sz="2800" b="0" kern="1200" cap="none" spc="-50" baseline="0">
                <a:ln w="3175">
                  <a:noFill/>
                </a:ln>
                <a:solidFill>
                  <a:schemeClr val="bg1"/>
                </a:solidFill>
                <a:effectLst/>
                <a:latin typeface="+mj-lt"/>
                <a:ea typeface="+mn-ea"/>
                <a:cs typeface="Segoe UI" pitchFamily="34" charset="0"/>
              </a:defRPr>
            </a:lvl1pPr>
          </a:lstStyle>
          <a:p>
            <a:pPr defTabSz="914038"/>
            <a:r>
              <a:rPr lang="en-US" sz="3200" spc="-49">
                <a:gradFill>
                  <a:gsLst>
                    <a:gs pos="1250">
                      <a:srgbClr val="3C3C41"/>
                    </a:gs>
                    <a:gs pos="100000">
                      <a:srgbClr val="3C3C41"/>
                    </a:gs>
                  </a:gsLst>
                  <a:lin ang="5400000" scaled="0"/>
                </a:gradFill>
                <a:latin typeface="Segoe UI Semibold"/>
              </a:rPr>
              <a:t>Azure SQL Database Serverless</a:t>
            </a:r>
          </a:p>
        </p:txBody>
      </p:sp>
    </p:spTree>
    <p:extLst>
      <p:ext uri="{BB962C8B-B14F-4D97-AF65-F5344CB8AC3E}">
        <p14:creationId xmlns:p14="http://schemas.microsoft.com/office/powerpoint/2010/main" val="63407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4"/>
          <p:cNvSpPr txBox="1">
            <a:spLocks/>
          </p:cNvSpPr>
          <p:nvPr/>
        </p:nvSpPr>
        <p:spPr>
          <a:xfrm>
            <a:off x="572655" y="1074615"/>
            <a:ext cx="10884875" cy="867589"/>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ct val="20000"/>
              </a:spcBef>
              <a:spcAft>
                <a:spcPts val="0"/>
              </a:spcAft>
              <a:buClrTx/>
              <a:buSzPct val="90000"/>
              <a:buFont typeface="Wingdings" pitchFamily="2" charset="2"/>
              <a:buNone/>
              <a:tabLst/>
              <a:defRPr/>
            </a:pPr>
            <a:r>
              <a:rPr lang="en-US" spc="-69" dirty="0">
                <a:gradFill>
                  <a:gsLst>
                    <a:gs pos="5417">
                      <a:srgbClr val="353535"/>
                    </a:gs>
                    <a:gs pos="28000">
                      <a:srgbClr val="353535"/>
                    </a:gs>
                  </a:gsLst>
                  <a:lin ang="5400000" scaled="0"/>
                </a:gradFill>
                <a:latin typeface="Segoe UI"/>
              </a:rPr>
              <a:t>Introduction to Azure SQL</a:t>
            </a:r>
            <a:endParaRPr kumimoji="0" lang="en-US" b="0" i="0" u="none" strike="noStrike" kern="1200" cap="none" spc="-69" normalizeH="0" baseline="0" noProof="0" dirty="0">
              <a:ln>
                <a:noFill/>
              </a:ln>
              <a:gradFill>
                <a:gsLst>
                  <a:gs pos="5417">
                    <a:srgbClr val="353535"/>
                  </a:gs>
                  <a:gs pos="28000">
                    <a:srgbClr val="353535"/>
                  </a:gs>
                </a:gsLst>
                <a:lin ang="5400000" scaled="0"/>
              </a:gradFill>
              <a:effectLst/>
              <a:uLnTx/>
              <a:uFillTx/>
              <a:latin typeface="Segoe UI"/>
            </a:endParaRPr>
          </a:p>
          <a:p>
            <a:pPr marL="0" marR="0" lvl="0" indent="0" algn="l" defTabSz="896350" rtl="0" eaLnBrk="1" fontAlgn="auto" latinLnBrk="0" hangingPunct="1">
              <a:lnSpc>
                <a:spcPct val="100000"/>
              </a:lnSpc>
              <a:spcBef>
                <a:spcPts val="0"/>
              </a:spcBef>
              <a:spcAft>
                <a:spcPts val="0"/>
              </a:spcAft>
              <a:buClrTx/>
              <a:buSzTx/>
              <a:buFont typeface="Wingdings" pitchFamily="2" charset="2"/>
              <a:buNone/>
              <a:tabLst/>
              <a:defRPr/>
            </a:pPr>
            <a:r>
              <a:rPr kumimoji="0" lang="en-US" sz="1800" b="0" i="0" u="none" strike="noStrike" kern="1200" cap="none" spc="0" normalizeH="0" baseline="0" noProof="0" dirty="0">
                <a:ln>
                  <a:noFill/>
                </a:ln>
                <a:solidFill>
                  <a:schemeClr val="accent1"/>
                </a:solidFill>
                <a:effectLst/>
                <a:uLnTx/>
                <a:uFillTx/>
                <a:latin typeface="Segoe UI"/>
                <a:ea typeface="+mn-ea"/>
                <a:cs typeface="+mn-cs"/>
              </a:rPr>
              <a:t>Module 01</a:t>
            </a:r>
          </a:p>
        </p:txBody>
      </p:sp>
      <p:sp>
        <p:nvSpPr>
          <p:cNvPr id="4" name="Text Placeholder 4"/>
          <p:cNvSpPr txBox="1">
            <a:spLocks/>
          </p:cNvSpPr>
          <p:nvPr/>
        </p:nvSpPr>
        <p:spPr>
          <a:xfrm>
            <a:off x="572655" y="2128566"/>
            <a:ext cx="10884875" cy="867589"/>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ct val="20000"/>
              </a:spcBef>
              <a:spcAft>
                <a:spcPts val="0"/>
              </a:spcAft>
              <a:buClrTx/>
              <a:buSzPct val="90000"/>
              <a:buFont typeface="Wingdings" pitchFamily="2" charset="2"/>
              <a:buNone/>
              <a:tabLst/>
              <a:defRPr/>
            </a:pPr>
            <a:r>
              <a:rPr kumimoji="0" lang="en-US" b="0" i="0" u="none" strike="noStrike" kern="1200" cap="none" spc="-69" normalizeH="0" baseline="0" noProof="0" dirty="0">
                <a:ln>
                  <a:noFill/>
                </a:ln>
                <a:gradFill>
                  <a:gsLst>
                    <a:gs pos="5417">
                      <a:srgbClr val="353535"/>
                    </a:gs>
                    <a:gs pos="28000">
                      <a:srgbClr val="353535"/>
                    </a:gs>
                  </a:gsLst>
                  <a:lin ang="5400000" scaled="0"/>
                </a:gradFill>
                <a:effectLst/>
                <a:uLnTx/>
                <a:uFillTx/>
                <a:latin typeface="Segoe UI"/>
                <a:ea typeface="+mn-ea"/>
                <a:cs typeface="+mn-cs"/>
              </a:rPr>
              <a:t>Security</a:t>
            </a:r>
          </a:p>
          <a:p>
            <a:pPr marL="0" marR="0" lvl="0" indent="0" algn="l" defTabSz="896350" rtl="0" eaLnBrk="1" fontAlgn="auto" latinLnBrk="0" hangingPunct="1">
              <a:lnSpc>
                <a:spcPct val="100000"/>
              </a:lnSpc>
              <a:spcBef>
                <a:spcPts val="0"/>
              </a:spcBef>
              <a:spcAft>
                <a:spcPts val="0"/>
              </a:spcAft>
              <a:buClrTx/>
              <a:buSzTx/>
              <a:buFont typeface="Wingdings" pitchFamily="2" charset="2"/>
              <a:buNone/>
              <a:tabLst/>
              <a:defRPr/>
            </a:pPr>
            <a:r>
              <a:rPr kumimoji="0" lang="en-US" sz="1800" b="0" i="0" u="none" strike="noStrike" kern="1200" cap="none" spc="0" normalizeH="0" baseline="0" noProof="0" dirty="0">
                <a:ln>
                  <a:noFill/>
                </a:ln>
                <a:solidFill>
                  <a:schemeClr val="accent1"/>
                </a:solidFill>
                <a:effectLst/>
                <a:uLnTx/>
                <a:uFillTx/>
                <a:latin typeface="Segoe UI"/>
                <a:ea typeface="+mn-ea"/>
                <a:cs typeface="+mn-cs"/>
              </a:rPr>
              <a:t>Module 02</a:t>
            </a:r>
          </a:p>
        </p:txBody>
      </p:sp>
      <p:sp>
        <p:nvSpPr>
          <p:cNvPr id="5" name="Text Placeholder 4"/>
          <p:cNvSpPr txBox="1">
            <a:spLocks/>
          </p:cNvSpPr>
          <p:nvPr/>
        </p:nvSpPr>
        <p:spPr>
          <a:xfrm>
            <a:off x="572655" y="3182516"/>
            <a:ext cx="10884875" cy="867589"/>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ct val="20000"/>
              </a:spcBef>
              <a:spcAft>
                <a:spcPts val="0"/>
              </a:spcAft>
              <a:buClrTx/>
              <a:buSzPct val="90000"/>
              <a:buFont typeface="Wingdings" pitchFamily="2" charset="2"/>
              <a:buNone/>
              <a:tabLst/>
              <a:defRPr/>
            </a:pPr>
            <a:r>
              <a:rPr kumimoji="0" lang="en-US" b="0" i="0" u="none" strike="noStrike" kern="1200" cap="none" spc="-69" normalizeH="0" baseline="0" noProof="0" dirty="0">
                <a:ln>
                  <a:noFill/>
                </a:ln>
                <a:gradFill>
                  <a:gsLst>
                    <a:gs pos="5417">
                      <a:srgbClr val="353535"/>
                    </a:gs>
                    <a:gs pos="28000">
                      <a:srgbClr val="353535"/>
                    </a:gs>
                  </a:gsLst>
                  <a:lin ang="5400000" scaled="0"/>
                </a:gradFill>
                <a:effectLst/>
                <a:uLnTx/>
                <a:uFillTx/>
                <a:latin typeface="Segoe UI"/>
                <a:ea typeface="+mn-ea"/>
                <a:cs typeface="+mn-cs"/>
              </a:rPr>
              <a:t>Performance</a:t>
            </a:r>
          </a:p>
          <a:p>
            <a:pPr marL="0" marR="0" lvl="0" indent="0" algn="l" defTabSz="896350" rtl="0" eaLnBrk="1" fontAlgn="auto" latinLnBrk="0" hangingPunct="1">
              <a:lnSpc>
                <a:spcPct val="100000"/>
              </a:lnSpc>
              <a:spcBef>
                <a:spcPts val="0"/>
              </a:spcBef>
              <a:spcAft>
                <a:spcPts val="0"/>
              </a:spcAft>
              <a:buClrTx/>
              <a:buSzTx/>
              <a:buFont typeface="Wingdings" pitchFamily="2" charset="2"/>
              <a:buNone/>
              <a:tabLst/>
              <a:defRPr/>
            </a:pPr>
            <a:r>
              <a:rPr kumimoji="0" lang="en-US" sz="1800" b="0" i="0" u="none" strike="noStrike" kern="1200" cap="none" spc="0" normalizeH="0" baseline="0" noProof="0" dirty="0">
                <a:ln>
                  <a:noFill/>
                </a:ln>
                <a:solidFill>
                  <a:schemeClr val="accent1"/>
                </a:solidFill>
                <a:effectLst/>
                <a:uLnTx/>
                <a:uFillTx/>
                <a:latin typeface="Segoe UI"/>
                <a:ea typeface="+mn-ea"/>
                <a:cs typeface="+mn-cs"/>
              </a:rPr>
              <a:t>Module 03</a:t>
            </a:r>
          </a:p>
        </p:txBody>
      </p:sp>
      <p:sp>
        <p:nvSpPr>
          <p:cNvPr id="6" name="Text Placeholder 4"/>
          <p:cNvSpPr txBox="1">
            <a:spLocks/>
          </p:cNvSpPr>
          <p:nvPr/>
        </p:nvSpPr>
        <p:spPr>
          <a:xfrm>
            <a:off x="572655" y="4236467"/>
            <a:ext cx="10884875" cy="867589"/>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ct val="20000"/>
              </a:spcBef>
              <a:spcAft>
                <a:spcPts val="0"/>
              </a:spcAft>
              <a:buClrTx/>
              <a:buSzPct val="90000"/>
              <a:buFont typeface="Wingdings" pitchFamily="2" charset="2"/>
              <a:buNone/>
              <a:tabLst/>
              <a:defRPr/>
            </a:pPr>
            <a:r>
              <a:rPr kumimoji="0" lang="en-US" b="0" i="0" u="none" strike="noStrike" kern="1200" cap="none" spc="-69" normalizeH="0" baseline="0" noProof="0" dirty="0">
                <a:ln>
                  <a:noFill/>
                </a:ln>
                <a:gradFill>
                  <a:gsLst>
                    <a:gs pos="5417">
                      <a:srgbClr val="353535"/>
                    </a:gs>
                    <a:gs pos="28000">
                      <a:srgbClr val="353535"/>
                    </a:gs>
                  </a:gsLst>
                  <a:lin ang="5400000" scaled="0"/>
                </a:gradFill>
                <a:effectLst/>
                <a:uLnTx/>
                <a:uFillTx/>
                <a:latin typeface="Segoe UI"/>
                <a:ea typeface="+mn-ea"/>
                <a:cs typeface="+mn-cs"/>
              </a:rPr>
              <a:t>Availability</a:t>
            </a:r>
          </a:p>
          <a:p>
            <a:pPr marL="0" marR="0" lvl="0" indent="0" algn="l" defTabSz="896350" rtl="0" eaLnBrk="1" fontAlgn="auto" latinLnBrk="0" hangingPunct="1">
              <a:lnSpc>
                <a:spcPct val="100000"/>
              </a:lnSpc>
              <a:spcBef>
                <a:spcPts val="0"/>
              </a:spcBef>
              <a:spcAft>
                <a:spcPts val="0"/>
              </a:spcAft>
              <a:buClrTx/>
              <a:buSzTx/>
              <a:buFont typeface="Wingdings" pitchFamily="2" charset="2"/>
              <a:buNone/>
              <a:tabLst/>
              <a:defRPr/>
            </a:pPr>
            <a:r>
              <a:rPr kumimoji="0" lang="en-US" sz="1800" b="0" i="0" u="none" strike="noStrike" kern="1200" cap="none" spc="0" normalizeH="0" baseline="0" noProof="0" dirty="0">
                <a:ln>
                  <a:noFill/>
                </a:ln>
                <a:solidFill>
                  <a:schemeClr val="accent1"/>
                </a:solidFill>
                <a:effectLst/>
                <a:uLnTx/>
                <a:uFillTx/>
                <a:latin typeface="Segoe UI"/>
                <a:ea typeface="+mn-ea"/>
                <a:cs typeface="+mn-cs"/>
              </a:rPr>
              <a:t>Module 04</a:t>
            </a:r>
          </a:p>
        </p:txBody>
      </p:sp>
      <p:sp>
        <p:nvSpPr>
          <p:cNvPr id="7" name="Text Placeholder 4"/>
          <p:cNvSpPr txBox="1">
            <a:spLocks/>
          </p:cNvSpPr>
          <p:nvPr/>
        </p:nvSpPr>
        <p:spPr>
          <a:xfrm>
            <a:off x="572655" y="5290416"/>
            <a:ext cx="10884875" cy="867589"/>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ct val="20000"/>
              </a:spcBef>
              <a:spcAft>
                <a:spcPts val="0"/>
              </a:spcAft>
              <a:buClrTx/>
              <a:buSzPct val="90000"/>
              <a:buFont typeface="Wingdings" pitchFamily="2" charset="2"/>
              <a:buNone/>
              <a:tabLst/>
              <a:defRPr/>
            </a:pPr>
            <a:r>
              <a:rPr kumimoji="0" lang="en-US" b="0" i="0" u="none" strike="noStrike" kern="1200" cap="none" spc="-69" normalizeH="0" baseline="0" noProof="0" dirty="0">
                <a:ln>
                  <a:noFill/>
                </a:ln>
                <a:gradFill>
                  <a:gsLst>
                    <a:gs pos="5417">
                      <a:srgbClr val="353535"/>
                    </a:gs>
                    <a:gs pos="28000">
                      <a:srgbClr val="353535"/>
                    </a:gs>
                  </a:gsLst>
                  <a:lin ang="5400000" scaled="0"/>
                </a:gradFill>
                <a:effectLst/>
                <a:uLnTx/>
                <a:uFillTx/>
                <a:latin typeface="Segoe UI"/>
                <a:ea typeface="+mn-ea"/>
                <a:cs typeface="+mn-cs"/>
              </a:rPr>
              <a:t>Putting it all together</a:t>
            </a:r>
          </a:p>
          <a:p>
            <a:pPr marL="0" marR="0" lvl="0" indent="0" algn="l" defTabSz="896350" rtl="0" eaLnBrk="1" fontAlgn="auto" latinLnBrk="0" hangingPunct="1">
              <a:lnSpc>
                <a:spcPct val="100000"/>
              </a:lnSpc>
              <a:spcBef>
                <a:spcPts val="0"/>
              </a:spcBef>
              <a:spcAft>
                <a:spcPts val="0"/>
              </a:spcAft>
              <a:buClrTx/>
              <a:buSzTx/>
              <a:buFont typeface="Wingdings" pitchFamily="2" charset="2"/>
              <a:buNone/>
              <a:tabLst/>
              <a:defRPr/>
            </a:pPr>
            <a:r>
              <a:rPr kumimoji="0" lang="en-US" sz="1800" b="0" i="0" u="none" strike="noStrike" kern="1200" cap="none" spc="0" normalizeH="0" baseline="0" noProof="0" dirty="0">
                <a:ln>
                  <a:noFill/>
                </a:ln>
                <a:solidFill>
                  <a:schemeClr val="accent1"/>
                </a:solidFill>
                <a:effectLst/>
                <a:uLnTx/>
                <a:uFillTx/>
                <a:latin typeface="Segoe UI"/>
                <a:ea typeface="+mn-ea"/>
                <a:cs typeface="+mn-cs"/>
              </a:rPr>
              <a:t>Module 05</a:t>
            </a:r>
          </a:p>
        </p:txBody>
      </p:sp>
      <p:sp>
        <p:nvSpPr>
          <p:cNvPr id="10" name="Rectangle 9">
            <a:extLst>
              <a:ext uri="{FF2B5EF4-FFF2-40B4-BE49-F238E27FC236}">
                <a16:creationId xmlns:a16="http://schemas.microsoft.com/office/drawing/2014/main" id="{869CEC06-82A4-431A-A908-AC83B29E7938}"/>
              </a:ext>
            </a:extLst>
          </p:cNvPr>
          <p:cNvSpPr/>
          <p:nvPr/>
        </p:nvSpPr>
        <p:spPr>
          <a:xfrm>
            <a:off x="8046160" y="6231896"/>
            <a:ext cx="4052713" cy="584775"/>
          </a:xfrm>
          <a:prstGeom prst="rect">
            <a:avLst/>
          </a:prstGeom>
        </p:spPr>
        <p:txBody>
          <a:bodyPr wrap="none">
            <a:spAutoFit/>
          </a:bodyPr>
          <a:lstStyle/>
          <a:p>
            <a:r>
              <a:rPr lang="en-US" sz="3200" b="1" spc="-50" dirty="0">
                <a:ln w="3175">
                  <a:noFill/>
                </a:ln>
                <a:solidFill>
                  <a:schemeClr val="accent1"/>
                </a:solidFill>
                <a:latin typeface="Segoe UI Semibold"/>
                <a:cs typeface="Segoe UI" pitchFamily="34" charset="0"/>
              </a:rPr>
              <a:t>aka.ms/sqlworkshops</a:t>
            </a:r>
            <a:endParaRPr lang="en-US" sz="1600" dirty="0">
              <a:solidFill>
                <a:schemeClr val="accent1"/>
              </a:solidFill>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492443"/>
          </a:xfrm>
        </p:spPr>
        <p:txBody>
          <a:bodyPr/>
          <a:lstStyle/>
          <a:p>
            <a:r>
              <a:rPr lang="en-US" dirty="0"/>
              <a:t>The Azure SQL Workshop</a:t>
            </a:r>
          </a:p>
        </p:txBody>
      </p:sp>
    </p:spTree>
    <p:extLst>
      <p:ext uri="{BB962C8B-B14F-4D97-AF65-F5344CB8AC3E}">
        <p14:creationId xmlns:p14="http://schemas.microsoft.com/office/powerpoint/2010/main" val="1385979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344171-5D0F-46AA-978D-38C9504A95F4}"/>
              </a:ext>
            </a:extLst>
          </p:cNvPr>
          <p:cNvSpPr>
            <a:spLocks noGrp="1"/>
          </p:cNvSpPr>
          <p:nvPr>
            <p:ph type="title"/>
          </p:nvPr>
        </p:nvSpPr>
        <p:spPr>
          <a:xfrm>
            <a:off x="589825" y="458046"/>
            <a:ext cx="11015394" cy="443160"/>
          </a:xfrm>
        </p:spPr>
        <p:txBody>
          <a:bodyPr vert="horz" wrap="square" lIns="0" tIns="161333" rIns="0" bIns="0" rtlCol="0" anchor="t">
            <a:noAutofit/>
          </a:bodyPr>
          <a:lstStyle/>
          <a:p>
            <a:pPr defTabSz="914192">
              <a:lnSpc>
                <a:spcPct val="90000"/>
              </a:lnSpc>
            </a:pPr>
            <a:r>
              <a:rPr lang="en-US" sz="3136" spc="0">
                <a:solidFill>
                  <a:srgbClr val="000000"/>
                </a:solidFill>
              </a:rPr>
              <a:t>When is elastic pools the right choice?</a:t>
            </a:r>
          </a:p>
        </p:txBody>
      </p:sp>
      <p:sp>
        <p:nvSpPr>
          <p:cNvPr id="8" name="Rectangle 7">
            <a:extLst>
              <a:ext uri="{FF2B5EF4-FFF2-40B4-BE49-F238E27FC236}">
                <a16:creationId xmlns:a16="http://schemas.microsoft.com/office/drawing/2014/main" id="{368EC92C-2E44-46CF-96EE-55366FD7B2A8}"/>
              </a:ext>
            </a:extLst>
          </p:cNvPr>
          <p:cNvSpPr/>
          <p:nvPr/>
        </p:nvSpPr>
        <p:spPr>
          <a:xfrm>
            <a:off x="519849" y="1539753"/>
            <a:ext cx="5669052" cy="1938992"/>
          </a:xfrm>
          <a:prstGeom prst="rect">
            <a:avLst/>
          </a:prstGeom>
        </p:spPr>
        <p:txBody>
          <a:bodyPr wrap="square">
            <a:spAutoFit/>
          </a:bodyPr>
          <a:lstStyle/>
          <a:p>
            <a:pPr defTabSz="914070"/>
            <a:r>
              <a:rPr lang="en-US" sz="2400">
                <a:solidFill>
                  <a:srgbClr val="0070C0"/>
                </a:solidFill>
                <a:latin typeface="Segoe UI"/>
              </a:rPr>
              <a:t>Multiple databases with unpredictable and intermittent usage patterns can be consolidated into a single server and use elastic pools for better price optimization </a:t>
            </a:r>
          </a:p>
        </p:txBody>
      </p:sp>
      <p:cxnSp>
        <p:nvCxnSpPr>
          <p:cNvPr id="68" name="Straight Connector 67">
            <a:extLst>
              <a:ext uri="{FF2B5EF4-FFF2-40B4-BE49-F238E27FC236}">
                <a16:creationId xmlns:a16="http://schemas.microsoft.com/office/drawing/2014/main" id="{C5731FD0-5116-4E50-9E2D-C573FF507E78}"/>
              </a:ext>
            </a:extLst>
          </p:cNvPr>
          <p:cNvCxnSpPr>
            <a:cxnSpLocks/>
          </p:cNvCxnSpPr>
          <p:nvPr/>
        </p:nvCxnSpPr>
        <p:spPr>
          <a:xfrm flipH="1">
            <a:off x="9149654" y="3405566"/>
            <a:ext cx="1147990" cy="3967"/>
          </a:xfrm>
          <a:prstGeom prst="line">
            <a:avLst/>
          </a:prstGeom>
          <a:noFill/>
          <a:ln w="12700" cap="flat" cmpd="sng" algn="ctr">
            <a:solidFill>
              <a:sysClr val="windowText" lastClr="000000"/>
            </a:solidFill>
            <a:prstDash val="solid"/>
            <a:headEnd type="none"/>
            <a:tailEnd type="none"/>
          </a:ln>
          <a:effectLst/>
        </p:spPr>
      </p:cxnSp>
      <p:sp>
        <p:nvSpPr>
          <p:cNvPr id="69" name="Freeform 45">
            <a:extLst>
              <a:ext uri="{FF2B5EF4-FFF2-40B4-BE49-F238E27FC236}">
                <a16:creationId xmlns:a16="http://schemas.microsoft.com/office/drawing/2014/main" id="{3D9C02A9-09F4-463A-A30C-E9B3BC51579C}"/>
              </a:ext>
            </a:extLst>
          </p:cNvPr>
          <p:cNvSpPr/>
          <p:nvPr/>
        </p:nvSpPr>
        <p:spPr bwMode="auto">
          <a:xfrm>
            <a:off x="8604007" y="4161258"/>
            <a:ext cx="1693641" cy="1140904"/>
          </a:xfrm>
          <a:custGeom>
            <a:avLst/>
            <a:gdLst>
              <a:gd name="connsiteX0" fmla="*/ 0 w 1694121"/>
              <a:gd name="connsiteY0" fmla="*/ 0 h 1141228"/>
              <a:gd name="connsiteX1" fmla="*/ 0 w 1694121"/>
              <a:gd name="connsiteY1" fmla="*/ 1141228 h 1141228"/>
              <a:gd name="connsiteX2" fmla="*/ 1694121 w 1694121"/>
              <a:gd name="connsiteY2" fmla="*/ 1141228 h 1141228"/>
            </a:gdLst>
            <a:ahLst/>
            <a:cxnLst>
              <a:cxn ang="0">
                <a:pos x="connsiteX0" y="connsiteY0"/>
              </a:cxn>
              <a:cxn ang="0">
                <a:pos x="connsiteX1" y="connsiteY1"/>
              </a:cxn>
              <a:cxn ang="0">
                <a:pos x="connsiteX2" y="connsiteY2"/>
              </a:cxn>
            </a:cxnLst>
            <a:rect l="l" t="t" r="r" b="b"/>
            <a:pathLst>
              <a:path w="1694121" h="1141228">
                <a:moveTo>
                  <a:pt x="0" y="0"/>
                </a:moveTo>
                <a:lnTo>
                  <a:pt x="0" y="1141228"/>
                </a:lnTo>
                <a:lnTo>
                  <a:pt x="1694121" y="1141228"/>
                </a:lnTo>
              </a:path>
            </a:pathLst>
          </a:custGeom>
          <a:noFill/>
          <a:ln w="12700" cap="flat" cmpd="sng" algn="ctr">
            <a:solidFill>
              <a:sysClr val="windowText" lastClr="000000"/>
            </a:solidFill>
            <a:prstDash val="solid"/>
            <a:headEnd type="none" w="med" len="med"/>
            <a:tailEnd type="none" w="med" len="med"/>
          </a:ln>
          <a:effectLst/>
        </p:spPr>
        <p:txBody>
          <a:bodyPr rtlCol="0" anchor="ctr"/>
          <a:lstStyle/>
          <a:p>
            <a:pPr algn="ctr" defTabSz="914070">
              <a:defRPr/>
            </a:pPr>
            <a:endParaRPr lang="en-US" sz="1800" kern="0">
              <a:solidFill>
                <a:prstClr val="white"/>
              </a:solidFill>
              <a:latin typeface="Segoe UI"/>
            </a:endParaRPr>
          </a:p>
        </p:txBody>
      </p:sp>
      <p:sp>
        <p:nvSpPr>
          <p:cNvPr id="70" name="Freeform 47">
            <a:extLst>
              <a:ext uri="{FF2B5EF4-FFF2-40B4-BE49-F238E27FC236}">
                <a16:creationId xmlns:a16="http://schemas.microsoft.com/office/drawing/2014/main" id="{DBC2A625-DE03-477F-9E4A-E961DCC5F7C6}"/>
              </a:ext>
            </a:extLst>
          </p:cNvPr>
          <p:cNvSpPr/>
          <p:nvPr/>
        </p:nvSpPr>
        <p:spPr bwMode="auto">
          <a:xfrm>
            <a:off x="8604006" y="1489483"/>
            <a:ext cx="1693641" cy="1134579"/>
          </a:xfrm>
          <a:custGeom>
            <a:avLst/>
            <a:gdLst>
              <a:gd name="connsiteX0" fmla="*/ 1672856 w 1672856"/>
              <a:gd name="connsiteY0" fmla="*/ 0 h 864781"/>
              <a:gd name="connsiteX1" fmla="*/ 0 w 1672856"/>
              <a:gd name="connsiteY1" fmla="*/ 0 h 864781"/>
              <a:gd name="connsiteX2" fmla="*/ 0 w 1672856"/>
              <a:gd name="connsiteY2" fmla="*/ 864781 h 864781"/>
            </a:gdLst>
            <a:ahLst/>
            <a:cxnLst>
              <a:cxn ang="0">
                <a:pos x="connsiteX0" y="connsiteY0"/>
              </a:cxn>
              <a:cxn ang="0">
                <a:pos x="connsiteX1" y="connsiteY1"/>
              </a:cxn>
              <a:cxn ang="0">
                <a:pos x="connsiteX2" y="connsiteY2"/>
              </a:cxn>
            </a:cxnLst>
            <a:rect l="l" t="t" r="r" b="b"/>
            <a:pathLst>
              <a:path w="1672856" h="864781">
                <a:moveTo>
                  <a:pt x="1672856" y="0"/>
                </a:moveTo>
                <a:lnTo>
                  <a:pt x="0" y="0"/>
                </a:lnTo>
                <a:lnTo>
                  <a:pt x="0" y="864781"/>
                </a:lnTo>
              </a:path>
            </a:pathLst>
          </a:custGeom>
          <a:noFill/>
          <a:ln w="12700" cap="flat" cmpd="sng" algn="ctr">
            <a:solidFill>
              <a:sysClr val="windowText" lastClr="000000"/>
            </a:solidFill>
            <a:prstDash val="solid"/>
            <a:headEnd type="none" w="med" len="med"/>
            <a:tailEnd type="none" w="med" len="med"/>
          </a:ln>
          <a:effectLst/>
        </p:spPr>
        <p:txBody>
          <a:bodyPr rtlCol="0" anchor="ctr"/>
          <a:lstStyle/>
          <a:p>
            <a:pPr algn="ctr" defTabSz="914070">
              <a:defRPr/>
            </a:pPr>
            <a:endParaRPr lang="en-US" sz="1800" kern="0">
              <a:solidFill>
                <a:prstClr val="white"/>
              </a:solidFill>
              <a:latin typeface="Segoe UI"/>
            </a:endParaRPr>
          </a:p>
        </p:txBody>
      </p:sp>
      <p:sp>
        <p:nvSpPr>
          <p:cNvPr id="71" name="Rectangle 70">
            <a:extLst>
              <a:ext uri="{FF2B5EF4-FFF2-40B4-BE49-F238E27FC236}">
                <a16:creationId xmlns:a16="http://schemas.microsoft.com/office/drawing/2014/main" id="{79384C15-2D4C-470F-AC01-85E3D66B9E0A}"/>
              </a:ext>
            </a:extLst>
          </p:cNvPr>
          <p:cNvSpPr/>
          <p:nvPr/>
        </p:nvSpPr>
        <p:spPr bwMode="auto">
          <a:xfrm rot="5400000">
            <a:off x="8268532" y="2818159"/>
            <a:ext cx="4901423" cy="1213599"/>
          </a:xfrm>
          <a:prstGeom prst="rect">
            <a:avLst/>
          </a:prstGeom>
          <a:solidFill>
            <a:sysClr val="window" lastClr="FFFFFF"/>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37" fontAlgn="base">
              <a:lnSpc>
                <a:spcPct val="90000"/>
              </a:lnSpc>
              <a:spcBef>
                <a:spcPct val="0"/>
              </a:spcBef>
              <a:spcAft>
                <a:spcPct val="0"/>
              </a:spcAft>
              <a:defRPr/>
            </a:pPr>
            <a:endParaRPr lang="en-US" sz="1400" b="1" kern="0">
              <a:solidFill>
                <a:srgbClr val="107C10"/>
              </a:solidFill>
              <a:latin typeface="Segoe UI"/>
              <a:ea typeface="Segoe UI" pitchFamily="34" charset="0"/>
              <a:cs typeface="Segoe UI" pitchFamily="34" charset="0"/>
            </a:endParaRPr>
          </a:p>
        </p:txBody>
      </p:sp>
      <p:sp>
        <p:nvSpPr>
          <p:cNvPr id="72" name="TextBox 71">
            <a:extLst>
              <a:ext uri="{FF2B5EF4-FFF2-40B4-BE49-F238E27FC236}">
                <a16:creationId xmlns:a16="http://schemas.microsoft.com/office/drawing/2014/main" id="{8EFC7C46-1CAE-40A8-B96E-0507D43A5F5D}"/>
              </a:ext>
            </a:extLst>
          </p:cNvPr>
          <p:cNvSpPr txBox="1"/>
          <p:nvPr/>
        </p:nvSpPr>
        <p:spPr>
          <a:xfrm>
            <a:off x="6754286" y="3069701"/>
            <a:ext cx="1568474" cy="516931"/>
          </a:xfrm>
          <a:prstGeom prst="rect">
            <a:avLst/>
          </a:prstGeom>
          <a:noFill/>
        </p:spPr>
        <p:txBody>
          <a:bodyPr wrap="square" lIns="182828" tIns="146263" rIns="182828" bIns="146263" rtlCol="0">
            <a:spAutoFit/>
          </a:bodyPr>
          <a:lstStyle/>
          <a:p>
            <a:pPr algn="ctr" defTabSz="914070">
              <a:lnSpc>
                <a:spcPct val="90000"/>
              </a:lnSpc>
              <a:spcAft>
                <a:spcPts val="600"/>
              </a:spcAft>
            </a:pPr>
            <a:r>
              <a:rPr lang="en-US" sz="1600">
                <a:gradFill>
                  <a:gsLst>
                    <a:gs pos="2917">
                      <a:prstClr val="black"/>
                    </a:gs>
                    <a:gs pos="30000">
                      <a:prstClr val="black"/>
                    </a:gs>
                  </a:gsLst>
                  <a:lin ang="5400000" scaled="0"/>
                </a:gradFill>
                <a:latin typeface="Segoe UI Semibold"/>
              </a:rPr>
              <a:t>Elastic pools</a:t>
            </a:r>
          </a:p>
        </p:txBody>
      </p:sp>
      <p:grpSp>
        <p:nvGrpSpPr>
          <p:cNvPr id="73" name="Group 72">
            <a:extLst>
              <a:ext uri="{FF2B5EF4-FFF2-40B4-BE49-F238E27FC236}">
                <a16:creationId xmlns:a16="http://schemas.microsoft.com/office/drawing/2014/main" id="{1AB4965D-925C-4B1B-8393-135DFD2B2D38}"/>
              </a:ext>
            </a:extLst>
          </p:cNvPr>
          <p:cNvGrpSpPr/>
          <p:nvPr/>
        </p:nvGrpSpPr>
        <p:grpSpPr>
          <a:xfrm>
            <a:off x="10437199" y="4951850"/>
            <a:ext cx="564378" cy="719753"/>
            <a:chOff x="9574818" y="5150166"/>
            <a:chExt cx="803398" cy="1024578"/>
          </a:xfrm>
        </p:grpSpPr>
        <p:sp>
          <p:nvSpPr>
            <p:cNvPr id="74" name="Freeform 182">
              <a:extLst>
                <a:ext uri="{FF2B5EF4-FFF2-40B4-BE49-F238E27FC236}">
                  <a16:creationId xmlns:a16="http://schemas.microsoft.com/office/drawing/2014/main" id="{D6AE5EBE-8E01-4D44-A84F-C47194524750}"/>
                </a:ext>
              </a:extLst>
            </p:cNvPr>
            <p:cNvSpPr/>
            <p:nvPr/>
          </p:nvSpPr>
          <p:spPr bwMode="auto">
            <a:xfrm>
              <a:off x="9574818" y="5150166"/>
              <a:ext cx="803398" cy="102457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Freeform: Shape 94">
              <a:extLst>
                <a:ext uri="{FF2B5EF4-FFF2-40B4-BE49-F238E27FC236}">
                  <a16:creationId xmlns:a16="http://schemas.microsoft.com/office/drawing/2014/main" id="{A6423034-A28E-478F-95BF-FFF5489AAE7B}"/>
                </a:ext>
              </a:extLst>
            </p:cNvPr>
            <p:cNvSpPr/>
            <p:nvPr/>
          </p:nvSpPr>
          <p:spPr bwMode="auto">
            <a:xfrm>
              <a:off x="9574818" y="5279319"/>
              <a:ext cx="803398" cy="895425"/>
            </a:xfrm>
            <a:custGeom>
              <a:avLst/>
              <a:gdLst>
                <a:gd name="connsiteX0" fmla="*/ 1 w 459462"/>
                <a:gd name="connsiteY0" fmla="*/ 31466 h 515003"/>
                <a:gd name="connsiteX1" fmla="*/ 352 w 459462"/>
                <a:gd name="connsiteY1" fmla="*/ 31466 h 515003"/>
                <a:gd name="connsiteX2" fmla="*/ 1187 w 459462"/>
                <a:gd name="connsiteY2" fmla="*/ 38212 h 515003"/>
                <a:gd name="connsiteX3" fmla="*/ 229731 w 459462"/>
                <a:gd name="connsiteY3" fmla="*/ 122341 h 515003"/>
                <a:gd name="connsiteX4" fmla="*/ 458276 w 459462"/>
                <a:gd name="connsiteY4" fmla="*/ 38212 h 515003"/>
                <a:gd name="connsiteX5" fmla="*/ 459111 w 459462"/>
                <a:gd name="connsiteY5" fmla="*/ 31466 h 515003"/>
                <a:gd name="connsiteX6" fmla="*/ 459462 w 459462"/>
                <a:gd name="connsiteY6" fmla="*/ 31466 h 515003"/>
                <a:gd name="connsiteX7" fmla="*/ 459462 w 459462"/>
                <a:gd name="connsiteY7" fmla="*/ 53315 h 515003"/>
                <a:gd name="connsiteX8" fmla="*/ 459462 w 459462"/>
                <a:gd name="connsiteY8" fmla="*/ 421292 h 515003"/>
                <a:gd name="connsiteX9" fmla="*/ 459462 w 459462"/>
                <a:gd name="connsiteY9" fmla="*/ 421293 h 515003"/>
                <a:gd name="connsiteX10" fmla="*/ 459462 w 459462"/>
                <a:gd name="connsiteY10" fmla="*/ 421294 h 515003"/>
                <a:gd name="connsiteX11" fmla="*/ 459462 w 459462"/>
                <a:gd name="connsiteY11" fmla="*/ 424128 h 515003"/>
                <a:gd name="connsiteX12" fmla="*/ 459111 w 459462"/>
                <a:gd name="connsiteY12" fmla="*/ 424128 h 515003"/>
                <a:gd name="connsiteX13" fmla="*/ 458276 w 459462"/>
                <a:gd name="connsiteY13" fmla="*/ 430874 h 515003"/>
                <a:gd name="connsiteX14" fmla="*/ 229731 w 459462"/>
                <a:gd name="connsiteY14" fmla="*/ 515003 h 515003"/>
                <a:gd name="connsiteX15" fmla="*/ 1187 w 459462"/>
                <a:gd name="connsiteY15" fmla="*/ 430874 h 515003"/>
                <a:gd name="connsiteX16" fmla="*/ 352 w 459462"/>
                <a:gd name="connsiteY16" fmla="*/ 424128 h 515003"/>
                <a:gd name="connsiteX17" fmla="*/ 1 w 459462"/>
                <a:gd name="connsiteY17" fmla="*/ 424128 h 515003"/>
                <a:gd name="connsiteX18" fmla="*/ 1 w 459462"/>
                <a:gd name="connsiteY18" fmla="*/ 421293 h 515003"/>
                <a:gd name="connsiteX19" fmla="*/ 1 w 459462"/>
                <a:gd name="connsiteY19" fmla="*/ 19428 h 515003"/>
                <a:gd name="connsiteX20" fmla="*/ 1 w 459462"/>
                <a:gd name="connsiteY20" fmla="*/ 19430 h 515003"/>
                <a:gd name="connsiteX21" fmla="*/ 1 w 459462"/>
                <a:gd name="connsiteY21" fmla="*/ 19428 h 515003"/>
                <a:gd name="connsiteX22" fmla="*/ 1 w 459462"/>
                <a:gd name="connsiteY22" fmla="*/ 987 h 515003"/>
                <a:gd name="connsiteX23" fmla="*/ 1 w 459462"/>
                <a:gd name="connsiteY23" fmla="*/ 19428 h 515003"/>
                <a:gd name="connsiteX24" fmla="*/ 0 w 459462"/>
                <a:gd name="connsiteY24" fmla="*/ 19429 h 515003"/>
                <a:gd name="connsiteX25" fmla="*/ 1 w 459462"/>
                <a:gd name="connsiteY25" fmla="*/ 987 h 51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59462" h="515003">
                  <a:moveTo>
                    <a:pt x="1" y="31466"/>
                  </a:moveTo>
                  <a:lnTo>
                    <a:pt x="352" y="31466"/>
                  </a:lnTo>
                  <a:lnTo>
                    <a:pt x="1187" y="38212"/>
                  </a:lnTo>
                  <a:cubicBezTo>
                    <a:pt x="12951" y="85466"/>
                    <a:pt x="110784" y="122341"/>
                    <a:pt x="229731" y="122341"/>
                  </a:cubicBezTo>
                  <a:cubicBezTo>
                    <a:pt x="348678" y="122341"/>
                    <a:pt x="446512" y="85466"/>
                    <a:pt x="458276" y="38212"/>
                  </a:cubicBezTo>
                  <a:lnTo>
                    <a:pt x="459111" y="31466"/>
                  </a:lnTo>
                  <a:lnTo>
                    <a:pt x="459462" y="31466"/>
                  </a:lnTo>
                  <a:lnTo>
                    <a:pt x="459462" y="53315"/>
                  </a:lnTo>
                  <a:cubicBezTo>
                    <a:pt x="459462" y="150606"/>
                    <a:pt x="459462" y="362687"/>
                    <a:pt x="459462" y="421292"/>
                  </a:cubicBezTo>
                  <a:lnTo>
                    <a:pt x="459462" y="421293"/>
                  </a:lnTo>
                  <a:lnTo>
                    <a:pt x="459462" y="421294"/>
                  </a:lnTo>
                  <a:lnTo>
                    <a:pt x="459462" y="424128"/>
                  </a:lnTo>
                  <a:lnTo>
                    <a:pt x="459111" y="424128"/>
                  </a:lnTo>
                  <a:lnTo>
                    <a:pt x="458276" y="430874"/>
                  </a:lnTo>
                  <a:cubicBezTo>
                    <a:pt x="446512" y="478128"/>
                    <a:pt x="348678" y="515003"/>
                    <a:pt x="229731" y="515003"/>
                  </a:cubicBezTo>
                  <a:cubicBezTo>
                    <a:pt x="110784" y="515003"/>
                    <a:pt x="12951" y="478128"/>
                    <a:pt x="1187" y="430874"/>
                  </a:cubicBezTo>
                  <a:lnTo>
                    <a:pt x="352" y="424128"/>
                  </a:lnTo>
                  <a:lnTo>
                    <a:pt x="1" y="424128"/>
                  </a:lnTo>
                  <a:lnTo>
                    <a:pt x="1" y="421293"/>
                  </a:lnTo>
                  <a:close/>
                  <a:moveTo>
                    <a:pt x="1" y="19428"/>
                  </a:moveTo>
                  <a:lnTo>
                    <a:pt x="1" y="19430"/>
                  </a:lnTo>
                  <a:lnTo>
                    <a:pt x="1" y="19428"/>
                  </a:lnTo>
                  <a:close/>
                  <a:moveTo>
                    <a:pt x="1" y="987"/>
                  </a:moveTo>
                  <a:lnTo>
                    <a:pt x="1" y="19428"/>
                  </a:lnTo>
                  <a:lnTo>
                    <a:pt x="0" y="19429"/>
                  </a:lnTo>
                  <a:cubicBezTo>
                    <a:pt x="0" y="19430"/>
                    <a:pt x="1" y="-5161"/>
                    <a:pt x="1" y="987"/>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6" name="Group 75">
            <a:extLst>
              <a:ext uri="{FF2B5EF4-FFF2-40B4-BE49-F238E27FC236}">
                <a16:creationId xmlns:a16="http://schemas.microsoft.com/office/drawing/2014/main" id="{E5B6ED9B-D79D-4890-B8A9-0C07222396F7}"/>
              </a:ext>
            </a:extLst>
          </p:cNvPr>
          <p:cNvGrpSpPr/>
          <p:nvPr/>
        </p:nvGrpSpPr>
        <p:grpSpPr>
          <a:xfrm>
            <a:off x="10436311" y="3033542"/>
            <a:ext cx="564378" cy="719757"/>
            <a:chOff x="9573927" y="3406430"/>
            <a:chExt cx="803398" cy="1024580"/>
          </a:xfrm>
        </p:grpSpPr>
        <p:sp>
          <p:nvSpPr>
            <p:cNvPr id="77" name="Freeform 182">
              <a:extLst>
                <a:ext uri="{FF2B5EF4-FFF2-40B4-BE49-F238E27FC236}">
                  <a16:creationId xmlns:a16="http://schemas.microsoft.com/office/drawing/2014/main" id="{3FC6371F-2475-4FDC-B25C-863FE8AF5398}"/>
                </a:ext>
              </a:extLst>
            </p:cNvPr>
            <p:cNvSpPr/>
            <p:nvPr/>
          </p:nvSpPr>
          <p:spPr bwMode="auto">
            <a:xfrm>
              <a:off x="9573927" y="3406430"/>
              <a:ext cx="803398" cy="102457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Freeform: Shape 105">
              <a:extLst>
                <a:ext uri="{FF2B5EF4-FFF2-40B4-BE49-F238E27FC236}">
                  <a16:creationId xmlns:a16="http://schemas.microsoft.com/office/drawing/2014/main" id="{3CB06C76-C3E8-4ABA-B99D-A5612C4C761D}"/>
                </a:ext>
              </a:extLst>
            </p:cNvPr>
            <p:cNvSpPr/>
            <p:nvPr/>
          </p:nvSpPr>
          <p:spPr bwMode="auto">
            <a:xfrm>
              <a:off x="9573928" y="3899814"/>
              <a:ext cx="803397" cy="531196"/>
            </a:xfrm>
            <a:custGeom>
              <a:avLst/>
              <a:gdLst>
                <a:gd name="connsiteX0" fmla="*/ 457 w 459462"/>
                <a:gd name="connsiteY0" fmla="*/ 15745 h 515003"/>
                <a:gd name="connsiteX1" fmla="*/ 457 w 459462"/>
                <a:gd name="connsiteY1" fmla="*/ 209486 h 515003"/>
                <a:gd name="connsiteX2" fmla="*/ 457 w 459462"/>
                <a:gd name="connsiteY2" fmla="*/ 212321 h 515003"/>
                <a:gd name="connsiteX3" fmla="*/ 808 w 459462"/>
                <a:gd name="connsiteY3" fmla="*/ 212321 h 515003"/>
                <a:gd name="connsiteX4" fmla="*/ 1643 w 459462"/>
                <a:gd name="connsiteY4" fmla="*/ 219067 h 515003"/>
                <a:gd name="connsiteX5" fmla="*/ 230187 w 459462"/>
                <a:gd name="connsiteY5" fmla="*/ 303196 h 515003"/>
                <a:gd name="connsiteX6" fmla="*/ 458732 w 459462"/>
                <a:gd name="connsiteY6" fmla="*/ 219067 h 515003"/>
                <a:gd name="connsiteX7" fmla="*/ 459462 w 459462"/>
                <a:gd name="connsiteY7" fmla="*/ 213171 h 515003"/>
                <a:gd name="connsiteX8" fmla="*/ 459462 w 459462"/>
                <a:gd name="connsiteY8" fmla="*/ 220538 h 515003"/>
                <a:gd name="connsiteX9" fmla="*/ 459462 w 459462"/>
                <a:gd name="connsiteY9" fmla="*/ 421292 h 515003"/>
                <a:gd name="connsiteX10" fmla="*/ 459462 w 459462"/>
                <a:gd name="connsiteY10" fmla="*/ 421293 h 515003"/>
                <a:gd name="connsiteX11" fmla="*/ 459462 w 459462"/>
                <a:gd name="connsiteY11" fmla="*/ 421294 h 515003"/>
                <a:gd name="connsiteX12" fmla="*/ 459462 w 459462"/>
                <a:gd name="connsiteY12" fmla="*/ 424128 h 515003"/>
                <a:gd name="connsiteX13" fmla="*/ 459111 w 459462"/>
                <a:gd name="connsiteY13" fmla="*/ 424128 h 515003"/>
                <a:gd name="connsiteX14" fmla="*/ 458276 w 459462"/>
                <a:gd name="connsiteY14" fmla="*/ 430874 h 515003"/>
                <a:gd name="connsiteX15" fmla="*/ 229731 w 459462"/>
                <a:gd name="connsiteY15" fmla="*/ 515003 h 515003"/>
                <a:gd name="connsiteX16" fmla="*/ 1187 w 459462"/>
                <a:gd name="connsiteY16" fmla="*/ 430874 h 515003"/>
                <a:gd name="connsiteX17" fmla="*/ 352 w 459462"/>
                <a:gd name="connsiteY17" fmla="*/ 424128 h 515003"/>
                <a:gd name="connsiteX18" fmla="*/ 1 w 459462"/>
                <a:gd name="connsiteY18" fmla="*/ 424128 h 515003"/>
                <a:gd name="connsiteX19" fmla="*/ 1 w 459462"/>
                <a:gd name="connsiteY19" fmla="*/ 421293 h 515003"/>
                <a:gd name="connsiteX20" fmla="*/ 1 w 459462"/>
                <a:gd name="connsiteY20" fmla="*/ 19430 h 515003"/>
                <a:gd name="connsiteX21" fmla="*/ 1 w 459462"/>
                <a:gd name="connsiteY21" fmla="*/ 19428 h 515003"/>
                <a:gd name="connsiteX22" fmla="*/ 1 w 459462"/>
                <a:gd name="connsiteY22" fmla="*/ 19428 h 515003"/>
                <a:gd name="connsiteX23" fmla="*/ 1 w 459462"/>
                <a:gd name="connsiteY23" fmla="*/ 987 h 515003"/>
                <a:gd name="connsiteX24" fmla="*/ 1 w 459462"/>
                <a:gd name="connsiteY24" fmla="*/ 19428 h 515003"/>
                <a:gd name="connsiteX25" fmla="*/ 0 w 459462"/>
                <a:gd name="connsiteY25" fmla="*/ 19429 h 515003"/>
                <a:gd name="connsiteX26" fmla="*/ 1 w 459462"/>
                <a:gd name="connsiteY26" fmla="*/ 987 h 515003"/>
                <a:gd name="connsiteX0" fmla="*/ 457 w 459462"/>
                <a:gd name="connsiteY0" fmla="*/ 0 h 499258"/>
                <a:gd name="connsiteX1" fmla="*/ 457 w 459462"/>
                <a:gd name="connsiteY1" fmla="*/ 193741 h 499258"/>
                <a:gd name="connsiteX2" fmla="*/ 457 w 459462"/>
                <a:gd name="connsiteY2" fmla="*/ 196576 h 499258"/>
                <a:gd name="connsiteX3" fmla="*/ 808 w 459462"/>
                <a:gd name="connsiteY3" fmla="*/ 196576 h 499258"/>
                <a:gd name="connsiteX4" fmla="*/ 1643 w 459462"/>
                <a:gd name="connsiteY4" fmla="*/ 203322 h 499258"/>
                <a:gd name="connsiteX5" fmla="*/ 230187 w 459462"/>
                <a:gd name="connsiteY5" fmla="*/ 287451 h 499258"/>
                <a:gd name="connsiteX6" fmla="*/ 458732 w 459462"/>
                <a:gd name="connsiteY6" fmla="*/ 203322 h 499258"/>
                <a:gd name="connsiteX7" fmla="*/ 459462 w 459462"/>
                <a:gd name="connsiteY7" fmla="*/ 197426 h 499258"/>
                <a:gd name="connsiteX8" fmla="*/ 459462 w 459462"/>
                <a:gd name="connsiteY8" fmla="*/ 204793 h 499258"/>
                <a:gd name="connsiteX9" fmla="*/ 459462 w 459462"/>
                <a:gd name="connsiteY9" fmla="*/ 405547 h 499258"/>
                <a:gd name="connsiteX10" fmla="*/ 459462 w 459462"/>
                <a:gd name="connsiteY10" fmla="*/ 405548 h 499258"/>
                <a:gd name="connsiteX11" fmla="*/ 459462 w 459462"/>
                <a:gd name="connsiteY11" fmla="*/ 405549 h 499258"/>
                <a:gd name="connsiteX12" fmla="*/ 459462 w 459462"/>
                <a:gd name="connsiteY12" fmla="*/ 408383 h 499258"/>
                <a:gd name="connsiteX13" fmla="*/ 459111 w 459462"/>
                <a:gd name="connsiteY13" fmla="*/ 408383 h 499258"/>
                <a:gd name="connsiteX14" fmla="*/ 458276 w 459462"/>
                <a:gd name="connsiteY14" fmla="*/ 415129 h 499258"/>
                <a:gd name="connsiteX15" fmla="*/ 229731 w 459462"/>
                <a:gd name="connsiteY15" fmla="*/ 499258 h 499258"/>
                <a:gd name="connsiteX16" fmla="*/ 1187 w 459462"/>
                <a:gd name="connsiteY16" fmla="*/ 415129 h 499258"/>
                <a:gd name="connsiteX17" fmla="*/ 352 w 459462"/>
                <a:gd name="connsiteY17" fmla="*/ 408383 h 499258"/>
                <a:gd name="connsiteX18" fmla="*/ 1 w 459462"/>
                <a:gd name="connsiteY18" fmla="*/ 408383 h 499258"/>
                <a:gd name="connsiteX19" fmla="*/ 1 w 459462"/>
                <a:gd name="connsiteY19" fmla="*/ 405548 h 499258"/>
                <a:gd name="connsiteX20" fmla="*/ 1 w 459462"/>
                <a:gd name="connsiteY20" fmla="*/ 3685 h 499258"/>
                <a:gd name="connsiteX21" fmla="*/ 1 w 459462"/>
                <a:gd name="connsiteY21" fmla="*/ 3683 h 499258"/>
                <a:gd name="connsiteX22" fmla="*/ 1 w 459462"/>
                <a:gd name="connsiteY22" fmla="*/ 3683 h 499258"/>
                <a:gd name="connsiteX23" fmla="*/ 457 w 459462"/>
                <a:gd name="connsiteY23" fmla="*/ 0 h 499258"/>
                <a:gd name="connsiteX24" fmla="*/ 0 w 459462"/>
                <a:gd name="connsiteY24" fmla="*/ 3684 h 499258"/>
                <a:gd name="connsiteX25" fmla="*/ 1 w 459462"/>
                <a:gd name="connsiteY25" fmla="*/ 3683 h 499258"/>
                <a:gd name="connsiteX26" fmla="*/ 0 w 459462"/>
                <a:gd name="connsiteY26" fmla="*/ 3684 h 499258"/>
                <a:gd name="connsiteX0" fmla="*/ 456 w 459461"/>
                <a:gd name="connsiteY0" fmla="*/ 0 h 499258"/>
                <a:gd name="connsiteX1" fmla="*/ 456 w 459461"/>
                <a:gd name="connsiteY1" fmla="*/ 193741 h 499258"/>
                <a:gd name="connsiteX2" fmla="*/ 456 w 459461"/>
                <a:gd name="connsiteY2" fmla="*/ 196576 h 499258"/>
                <a:gd name="connsiteX3" fmla="*/ 807 w 459461"/>
                <a:gd name="connsiteY3" fmla="*/ 196576 h 499258"/>
                <a:gd name="connsiteX4" fmla="*/ 1642 w 459461"/>
                <a:gd name="connsiteY4" fmla="*/ 203322 h 499258"/>
                <a:gd name="connsiteX5" fmla="*/ 230186 w 459461"/>
                <a:gd name="connsiteY5" fmla="*/ 287451 h 499258"/>
                <a:gd name="connsiteX6" fmla="*/ 458731 w 459461"/>
                <a:gd name="connsiteY6" fmla="*/ 203322 h 499258"/>
                <a:gd name="connsiteX7" fmla="*/ 459461 w 459461"/>
                <a:gd name="connsiteY7" fmla="*/ 197426 h 499258"/>
                <a:gd name="connsiteX8" fmla="*/ 459461 w 459461"/>
                <a:gd name="connsiteY8" fmla="*/ 204793 h 499258"/>
                <a:gd name="connsiteX9" fmla="*/ 459461 w 459461"/>
                <a:gd name="connsiteY9" fmla="*/ 405547 h 499258"/>
                <a:gd name="connsiteX10" fmla="*/ 459461 w 459461"/>
                <a:gd name="connsiteY10" fmla="*/ 405548 h 499258"/>
                <a:gd name="connsiteX11" fmla="*/ 459461 w 459461"/>
                <a:gd name="connsiteY11" fmla="*/ 405549 h 499258"/>
                <a:gd name="connsiteX12" fmla="*/ 459461 w 459461"/>
                <a:gd name="connsiteY12" fmla="*/ 408383 h 499258"/>
                <a:gd name="connsiteX13" fmla="*/ 459110 w 459461"/>
                <a:gd name="connsiteY13" fmla="*/ 408383 h 499258"/>
                <a:gd name="connsiteX14" fmla="*/ 458275 w 459461"/>
                <a:gd name="connsiteY14" fmla="*/ 415129 h 499258"/>
                <a:gd name="connsiteX15" fmla="*/ 229730 w 459461"/>
                <a:gd name="connsiteY15" fmla="*/ 499258 h 499258"/>
                <a:gd name="connsiteX16" fmla="*/ 1186 w 459461"/>
                <a:gd name="connsiteY16" fmla="*/ 415129 h 499258"/>
                <a:gd name="connsiteX17" fmla="*/ 351 w 459461"/>
                <a:gd name="connsiteY17" fmla="*/ 408383 h 499258"/>
                <a:gd name="connsiteX18" fmla="*/ 0 w 459461"/>
                <a:gd name="connsiteY18" fmla="*/ 408383 h 499258"/>
                <a:gd name="connsiteX19" fmla="*/ 0 w 459461"/>
                <a:gd name="connsiteY19" fmla="*/ 405548 h 499258"/>
                <a:gd name="connsiteX20" fmla="*/ 0 w 459461"/>
                <a:gd name="connsiteY20" fmla="*/ 3685 h 499258"/>
                <a:gd name="connsiteX21" fmla="*/ 0 w 459461"/>
                <a:gd name="connsiteY21" fmla="*/ 3683 h 499258"/>
                <a:gd name="connsiteX22" fmla="*/ 0 w 459461"/>
                <a:gd name="connsiteY22" fmla="*/ 3683 h 499258"/>
                <a:gd name="connsiteX23" fmla="*/ 456 w 459461"/>
                <a:gd name="connsiteY23" fmla="*/ 0 h 499258"/>
                <a:gd name="connsiteX0" fmla="*/ 0 w 459461"/>
                <a:gd name="connsiteY0" fmla="*/ 0 h 495575"/>
                <a:gd name="connsiteX1" fmla="*/ 456 w 459461"/>
                <a:gd name="connsiteY1" fmla="*/ 190058 h 495575"/>
                <a:gd name="connsiteX2" fmla="*/ 456 w 459461"/>
                <a:gd name="connsiteY2" fmla="*/ 192893 h 495575"/>
                <a:gd name="connsiteX3" fmla="*/ 807 w 459461"/>
                <a:gd name="connsiteY3" fmla="*/ 192893 h 495575"/>
                <a:gd name="connsiteX4" fmla="*/ 1642 w 459461"/>
                <a:gd name="connsiteY4" fmla="*/ 199639 h 495575"/>
                <a:gd name="connsiteX5" fmla="*/ 230186 w 459461"/>
                <a:gd name="connsiteY5" fmla="*/ 283768 h 495575"/>
                <a:gd name="connsiteX6" fmla="*/ 458731 w 459461"/>
                <a:gd name="connsiteY6" fmla="*/ 199639 h 495575"/>
                <a:gd name="connsiteX7" fmla="*/ 459461 w 459461"/>
                <a:gd name="connsiteY7" fmla="*/ 193743 h 495575"/>
                <a:gd name="connsiteX8" fmla="*/ 459461 w 459461"/>
                <a:gd name="connsiteY8" fmla="*/ 201110 h 495575"/>
                <a:gd name="connsiteX9" fmla="*/ 459461 w 459461"/>
                <a:gd name="connsiteY9" fmla="*/ 401864 h 495575"/>
                <a:gd name="connsiteX10" fmla="*/ 459461 w 459461"/>
                <a:gd name="connsiteY10" fmla="*/ 401865 h 495575"/>
                <a:gd name="connsiteX11" fmla="*/ 459461 w 459461"/>
                <a:gd name="connsiteY11" fmla="*/ 401866 h 495575"/>
                <a:gd name="connsiteX12" fmla="*/ 459461 w 459461"/>
                <a:gd name="connsiteY12" fmla="*/ 404700 h 495575"/>
                <a:gd name="connsiteX13" fmla="*/ 459110 w 459461"/>
                <a:gd name="connsiteY13" fmla="*/ 404700 h 495575"/>
                <a:gd name="connsiteX14" fmla="*/ 458275 w 459461"/>
                <a:gd name="connsiteY14" fmla="*/ 411446 h 495575"/>
                <a:gd name="connsiteX15" fmla="*/ 229730 w 459461"/>
                <a:gd name="connsiteY15" fmla="*/ 495575 h 495575"/>
                <a:gd name="connsiteX16" fmla="*/ 1186 w 459461"/>
                <a:gd name="connsiteY16" fmla="*/ 411446 h 495575"/>
                <a:gd name="connsiteX17" fmla="*/ 351 w 459461"/>
                <a:gd name="connsiteY17" fmla="*/ 404700 h 495575"/>
                <a:gd name="connsiteX18" fmla="*/ 0 w 459461"/>
                <a:gd name="connsiteY18" fmla="*/ 404700 h 495575"/>
                <a:gd name="connsiteX19" fmla="*/ 0 w 459461"/>
                <a:gd name="connsiteY19" fmla="*/ 401865 h 495575"/>
                <a:gd name="connsiteX20" fmla="*/ 0 w 459461"/>
                <a:gd name="connsiteY20" fmla="*/ 2 h 495575"/>
                <a:gd name="connsiteX21" fmla="*/ 0 w 459461"/>
                <a:gd name="connsiteY21" fmla="*/ 0 h 495575"/>
                <a:gd name="connsiteX22" fmla="*/ 0 w 459461"/>
                <a:gd name="connsiteY22" fmla="*/ 0 h 495575"/>
                <a:gd name="connsiteX0" fmla="*/ 0 w 459461"/>
                <a:gd name="connsiteY0" fmla="*/ 0 h 495575"/>
                <a:gd name="connsiteX1" fmla="*/ 456 w 459461"/>
                <a:gd name="connsiteY1" fmla="*/ 190058 h 495575"/>
                <a:gd name="connsiteX2" fmla="*/ 456 w 459461"/>
                <a:gd name="connsiteY2" fmla="*/ 192893 h 495575"/>
                <a:gd name="connsiteX3" fmla="*/ 807 w 459461"/>
                <a:gd name="connsiteY3" fmla="*/ 192893 h 495575"/>
                <a:gd name="connsiteX4" fmla="*/ 1642 w 459461"/>
                <a:gd name="connsiteY4" fmla="*/ 199639 h 495575"/>
                <a:gd name="connsiteX5" fmla="*/ 230186 w 459461"/>
                <a:gd name="connsiteY5" fmla="*/ 283768 h 495575"/>
                <a:gd name="connsiteX6" fmla="*/ 458731 w 459461"/>
                <a:gd name="connsiteY6" fmla="*/ 199639 h 495575"/>
                <a:gd name="connsiteX7" fmla="*/ 459461 w 459461"/>
                <a:gd name="connsiteY7" fmla="*/ 193743 h 495575"/>
                <a:gd name="connsiteX8" fmla="*/ 459461 w 459461"/>
                <a:gd name="connsiteY8" fmla="*/ 201110 h 495575"/>
                <a:gd name="connsiteX9" fmla="*/ 459461 w 459461"/>
                <a:gd name="connsiteY9" fmla="*/ 401864 h 495575"/>
                <a:gd name="connsiteX10" fmla="*/ 459461 w 459461"/>
                <a:gd name="connsiteY10" fmla="*/ 401865 h 495575"/>
                <a:gd name="connsiteX11" fmla="*/ 459461 w 459461"/>
                <a:gd name="connsiteY11" fmla="*/ 401866 h 495575"/>
                <a:gd name="connsiteX12" fmla="*/ 459461 w 459461"/>
                <a:gd name="connsiteY12" fmla="*/ 404700 h 495575"/>
                <a:gd name="connsiteX13" fmla="*/ 459110 w 459461"/>
                <a:gd name="connsiteY13" fmla="*/ 404700 h 495575"/>
                <a:gd name="connsiteX14" fmla="*/ 458275 w 459461"/>
                <a:gd name="connsiteY14" fmla="*/ 411446 h 495575"/>
                <a:gd name="connsiteX15" fmla="*/ 229730 w 459461"/>
                <a:gd name="connsiteY15" fmla="*/ 495575 h 495575"/>
                <a:gd name="connsiteX16" fmla="*/ 1186 w 459461"/>
                <a:gd name="connsiteY16" fmla="*/ 411446 h 495575"/>
                <a:gd name="connsiteX17" fmla="*/ 351 w 459461"/>
                <a:gd name="connsiteY17" fmla="*/ 404700 h 495575"/>
                <a:gd name="connsiteX18" fmla="*/ 0 w 459461"/>
                <a:gd name="connsiteY18" fmla="*/ 404700 h 495575"/>
                <a:gd name="connsiteX19" fmla="*/ 0 w 459461"/>
                <a:gd name="connsiteY19" fmla="*/ 401865 h 495575"/>
                <a:gd name="connsiteX20" fmla="*/ 0 w 459461"/>
                <a:gd name="connsiteY20" fmla="*/ 2 h 495575"/>
                <a:gd name="connsiteX21" fmla="*/ 0 w 459461"/>
                <a:gd name="connsiteY21" fmla="*/ 0 h 495575"/>
                <a:gd name="connsiteX0" fmla="*/ 0 w 459461"/>
                <a:gd name="connsiteY0" fmla="*/ 0 h 495573"/>
                <a:gd name="connsiteX1" fmla="*/ 456 w 459461"/>
                <a:gd name="connsiteY1" fmla="*/ 190056 h 495573"/>
                <a:gd name="connsiteX2" fmla="*/ 456 w 459461"/>
                <a:gd name="connsiteY2" fmla="*/ 192891 h 495573"/>
                <a:gd name="connsiteX3" fmla="*/ 807 w 459461"/>
                <a:gd name="connsiteY3" fmla="*/ 192891 h 495573"/>
                <a:gd name="connsiteX4" fmla="*/ 1642 w 459461"/>
                <a:gd name="connsiteY4" fmla="*/ 199637 h 495573"/>
                <a:gd name="connsiteX5" fmla="*/ 230186 w 459461"/>
                <a:gd name="connsiteY5" fmla="*/ 283766 h 495573"/>
                <a:gd name="connsiteX6" fmla="*/ 458731 w 459461"/>
                <a:gd name="connsiteY6" fmla="*/ 199637 h 495573"/>
                <a:gd name="connsiteX7" fmla="*/ 459461 w 459461"/>
                <a:gd name="connsiteY7" fmla="*/ 193741 h 495573"/>
                <a:gd name="connsiteX8" fmla="*/ 459461 w 459461"/>
                <a:gd name="connsiteY8" fmla="*/ 201108 h 495573"/>
                <a:gd name="connsiteX9" fmla="*/ 459461 w 459461"/>
                <a:gd name="connsiteY9" fmla="*/ 401862 h 495573"/>
                <a:gd name="connsiteX10" fmla="*/ 459461 w 459461"/>
                <a:gd name="connsiteY10" fmla="*/ 401863 h 495573"/>
                <a:gd name="connsiteX11" fmla="*/ 459461 w 459461"/>
                <a:gd name="connsiteY11" fmla="*/ 401864 h 495573"/>
                <a:gd name="connsiteX12" fmla="*/ 459461 w 459461"/>
                <a:gd name="connsiteY12" fmla="*/ 404698 h 495573"/>
                <a:gd name="connsiteX13" fmla="*/ 459110 w 459461"/>
                <a:gd name="connsiteY13" fmla="*/ 404698 h 495573"/>
                <a:gd name="connsiteX14" fmla="*/ 458275 w 459461"/>
                <a:gd name="connsiteY14" fmla="*/ 411444 h 495573"/>
                <a:gd name="connsiteX15" fmla="*/ 229730 w 459461"/>
                <a:gd name="connsiteY15" fmla="*/ 495573 h 495573"/>
                <a:gd name="connsiteX16" fmla="*/ 1186 w 459461"/>
                <a:gd name="connsiteY16" fmla="*/ 411444 h 495573"/>
                <a:gd name="connsiteX17" fmla="*/ 351 w 459461"/>
                <a:gd name="connsiteY17" fmla="*/ 404698 h 495573"/>
                <a:gd name="connsiteX18" fmla="*/ 0 w 459461"/>
                <a:gd name="connsiteY18" fmla="*/ 404698 h 495573"/>
                <a:gd name="connsiteX19" fmla="*/ 0 w 459461"/>
                <a:gd name="connsiteY19" fmla="*/ 401863 h 495573"/>
                <a:gd name="connsiteX20" fmla="*/ 0 w 459461"/>
                <a:gd name="connsiteY20" fmla="*/ 0 h 495573"/>
                <a:gd name="connsiteX0" fmla="*/ 0 w 459461"/>
                <a:gd name="connsiteY0" fmla="*/ 211807 h 305517"/>
                <a:gd name="connsiteX1" fmla="*/ 456 w 459461"/>
                <a:gd name="connsiteY1" fmla="*/ 0 h 305517"/>
                <a:gd name="connsiteX2" fmla="*/ 456 w 459461"/>
                <a:gd name="connsiteY2" fmla="*/ 2835 h 305517"/>
                <a:gd name="connsiteX3" fmla="*/ 807 w 459461"/>
                <a:gd name="connsiteY3" fmla="*/ 2835 h 305517"/>
                <a:gd name="connsiteX4" fmla="*/ 1642 w 459461"/>
                <a:gd name="connsiteY4" fmla="*/ 9581 h 305517"/>
                <a:gd name="connsiteX5" fmla="*/ 230186 w 459461"/>
                <a:gd name="connsiteY5" fmla="*/ 93710 h 305517"/>
                <a:gd name="connsiteX6" fmla="*/ 458731 w 459461"/>
                <a:gd name="connsiteY6" fmla="*/ 9581 h 305517"/>
                <a:gd name="connsiteX7" fmla="*/ 459461 w 459461"/>
                <a:gd name="connsiteY7" fmla="*/ 3685 h 305517"/>
                <a:gd name="connsiteX8" fmla="*/ 459461 w 459461"/>
                <a:gd name="connsiteY8" fmla="*/ 11052 h 305517"/>
                <a:gd name="connsiteX9" fmla="*/ 459461 w 459461"/>
                <a:gd name="connsiteY9" fmla="*/ 211806 h 305517"/>
                <a:gd name="connsiteX10" fmla="*/ 459461 w 459461"/>
                <a:gd name="connsiteY10" fmla="*/ 211807 h 305517"/>
                <a:gd name="connsiteX11" fmla="*/ 459461 w 459461"/>
                <a:gd name="connsiteY11" fmla="*/ 211808 h 305517"/>
                <a:gd name="connsiteX12" fmla="*/ 459461 w 459461"/>
                <a:gd name="connsiteY12" fmla="*/ 214642 h 305517"/>
                <a:gd name="connsiteX13" fmla="*/ 459110 w 459461"/>
                <a:gd name="connsiteY13" fmla="*/ 214642 h 305517"/>
                <a:gd name="connsiteX14" fmla="*/ 458275 w 459461"/>
                <a:gd name="connsiteY14" fmla="*/ 221388 h 305517"/>
                <a:gd name="connsiteX15" fmla="*/ 229730 w 459461"/>
                <a:gd name="connsiteY15" fmla="*/ 305517 h 305517"/>
                <a:gd name="connsiteX16" fmla="*/ 1186 w 459461"/>
                <a:gd name="connsiteY16" fmla="*/ 221388 h 305517"/>
                <a:gd name="connsiteX17" fmla="*/ 351 w 459461"/>
                <a:gd name="connsiteY17" fmla="*/ 214642 h 305517"/>
                <a:gd name="connsiteX18" fmla="*/ 0 w 459461"/>
                <a:gd name="connsiteY18" fmla="*/ 214642 h 305517"/>
                <a:gd name="connsiteX19" fmla="*/ 0 w 459461"/>
                <a:gd name="connsiteY19" fmla="*/ 211807 h 30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9461" h="305517">
                  <a:moveTo>
                    <a:pt x="0" y="211807"/>
                  </a:moveTo>
                  <a:lnTo>
                    <a:pt x="456" y="0"/>
                  </a:lnTo>
                  <a:lnTo>
                    <a:pt x="456" y="2835"/>
                  </a:lnTo>
                  <a:lnTo>
                    <a:pt x="807" y="2835"/>
                  </a:lnTo>
                  <a:cubicBezTo>
                    <a:pt x="1085" y="5084"/>
                    <a:pt x="1364" y="7332"/>
                    <a:pt x="1642" y="9581"/>
                  </a:cubicBezTo>
                  <a:cubicBezTo>
                    <a:pt x="13406" y="56835"/>
                    <a:pt x="111239" y="93710"/>
                    <a:pt x="230186" y="93710"/>
                  </a:cubicBezTo>
                  <a:cubicBezTo>
                    <a:pt x="349133" y="93710"/>
                    <a:pt x="446967" y="56835"/>
                    <a:pt x="458731" y="9581"/>
                  </a:cubicBezTo>
                  <a:lnTo>
                    <a:pt x="459461" y="3685"/>
                  </a:lnTo>
                  <a:lnTo>
                    <a:pt x="459461" y="11052"/>
                  </a:lnTo>
                  <a:lnTo>
                    <a:pt x="459461" y="211806"/>
                  </a:lnTo>
                  <a:lnTo>
                    <a:pt x="459461" y="211807"/>
                  </a:lnTo>
                  <a:lnTo>
                    <a:pt x="459461" y="211808"/>
                  </a:lnTo>
                  <a:lnTo>
                    <a:pt x="459461" y="214642"/>
                  </a:lnTo>
                  <a:lnTo>
                    <a:pt x="459110" y="214642"/>
                  </a:lnTo>
                  <a:cubicBezTo>
                    <a:pt x="458832" y="216891"/>
                    <a:pt x="458553" y="219139"/>
                    <a:pt x="458275" y="221388"/>
                  </a:cubicBezTo>
                  <a:cubicBezTo>
                    <a:pt x="446511" y="268642"/>
                    <a:pt x="348677" y="305517"/>
                    <a:pt x="229730" y="305517"/>
                  </a:cubicBezTo>
                  <a:cubicBezTo>
                    <a:pt x="110783" y="305517"/>
                    <a:pt x="12950" y="268642"/>
                    <a:pt x="1186" y="221388"/>
                  </a:cubicBezTo>
                  <a:cubicBezTo>
                    <a:pt x="908" y="219139"/>
                    <a:pt x="629" y="216891"/>
                    <a:pt x="351" y="214642"/>
                  </a:cubicBezTo>
                  <a:lnTo>
                    <a:pt x="0" y="214642"/>
                  </a:lnTo>
                  <a:lnTo>
                    <a:pt x="0" y="211807"/>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9" name="Freeform 182">
            <a:extLst>
              <a:ext uri="{FF2B5EF4-FFF2-40B4-BE49-F238E27FC236}">
                <a16:creationId xmlns:a16="http://schemas.microsoft.com/office/drawing/2014/main" id="{3C0CAEC5-AA66-47BD-8DC3-9500C816FC97}"/>
              </a:ext>
            </a:extLst>
          </p:cNvPr>
          <p:cNvSpPr/>
          <p:nvPr/>
        </p:nvSpPr>
        <p:spPr bwMode="auto">
          <a:xfrm>
            <a:off x="10436311" y="1129608"/>
            <a:ext cx="564378" cy="71975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0" name="Group 79">
            <a:extLst>
              <a:ext uri="{FF2B5EF4-FFF2-40B4-BE49-F238E27FC236}">
                <a16:creationId xmlns:a16="http://schemas.microsoft.com/office/drawing/2014/main" id="{81879B15-0455-40CA-9133-E75A4AABDF54}"/>
              </a:ext>
            </a:extLst>
          </p:cNvPr>
          <p:cNvGrpSpPr/>
          <p:nvPr/>
        </p:nvGrpSpPr>
        <p:grpSpPr>
          <a:xfrm>
            <a:off x="8259697" y="2728669"/>
            <a:ext cx="721577" cy="1330302"/>
            <a:chOff x="7255694" y="3147461"/>
            <a:chExt cx="721781" cy="1357861"/>
          </a:xfrm>
        </p:grpSpPr>
        <p:sp>
          <p:nvSpPr>
            <p:cNvPr id="81" name="Freeform 6">
              <a:extLst>
                <a:ext uri="{FF2B5EF4-FFF2-40B4-BE49-F238E27FC236}">
                  <a16:creationId xmlns:a16="http://schemas.microsoft.com/office/drawing/2014/main" id="{94DC31ED-E079-42A6-9FAB-36218AFB4BAE}"/>
                </a:ext>
              </a:extLst>
            </p:cNvPr>
            <p:cNvSpPr>
              <a:spLocks/>
            </p:cNvSpPr>
            <p:nvPr/>
          </p:nvSpPr>
          <p:spPr bwMode="auto">
            <a:xfrm>
              <a:off x="7279928" y="3835943"/>
              <a:ext cx="678063" cy="265024"/>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rgbClr val="000000"/>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82" name="Freeform 7">
              <a:extLst>
                <a:ext uri="{FF2B5EF4-FFF2-40B4-BE49-F238E27FC236}">
                  <a16:creationId xmlns:a16="http://schemas.microsoft.com/office/drawing/2014/main" id="{4BADB631-9826-4E0F-8F97-ED1EFD221A4D}"/>
                </a:ext>
              </a:extLst>
            </p:cNvPr>
            <p:cNvSpPr>
              <a:spLocks/>
            </p:cNvSpPr>
            <p:nvPr/>
          </p:nvSpPr>
          <p:spPr bwMode="auto">
            <a:xfrm>
              <a:off x="7260444" y="3751099"/>
              <a:ext cx="717031" cy="315505"/>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rgbClr val="50E6FF"/>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83" name="Freeform 34">
              <a:extLst>
                <a:ext uri="{FF2B5EF4-FFF2-40B4-BE49-F238E27FC236}">
                  <a16:creationId xmlns:a16="http://schemas.microsoft.com/office/drawing/2014/main" id="{7FCA10A7-9C3F-4AA9-838A-631B41A932A9}"/>
                </a:ext>
              </a:extLst>
            </p:cNvPr>
            <p:cNvSpPr/>
            <p:nvPr/>
          </p:nvSpPr>
          <p:spPr bwMode="auto">
            <a:xfrm>
              <a:off x="7279665" y="3960189"/>
              <a:ext cx="676384" cy="545133"/>
            </a:xfrm>
            <a:custGeom>
              <a:avLst/>
              <a:gdLst>
                <a:gd name="connsiteX0" fmla="*/ 0 w 1111889"/>
                <a:gd name="connsiteY0" fmla="*/ 0 h 896128"/>
                <a:gd name="connsiteX1" fmla="*/ 849 w 1111889"/>
                <a:gd name="connsiteY1" fmla="*/ 0 h 896128"/>
                <a:gd name="connsiteX2" fmla="*/ 2870 w 1111889"/>
                <a:gd name="connsiteY2" fmla="*/ 16326 h 896128"/>
                <a:gd name="connsiteX3" fmla="*/ 555944 w 1111889"/>
                <a:gd name="connsiteY3" fmla="*/ 219916 h 896128"/>
                <a:gd name="connsiteX4" fmla="*/ 1109019 w 1111889"/>
                <a:gd name="connsiteY4" fmla="*/ 16326 h 896128"/>
                <a:gd name="connsiteX5" fmla="*/ 1111040 w 1111889"/>
                <a:gd name="connsiteY5" fmla="*/ 0 h 896128"/>
                <a:gd name="connsiteX6" fmla="*/ 1111888 w 1111889"/>
                <a:gd name="connsiteY6" fmla="*/ 0 h 896128"/>
                <a:gd name="connsiteX7" fmla="*/ 1111888 w 1111889"/>
                <a:gd name="connsiteY7" fmla="*/ 33547 h 896128"/>
                <a:gd name="connsiteX8" fmla="*/ 1111889 w 1111889"/>
                <a:gd name="connsiteY8" fmla="*/ 669349 h 896128"/>
                <a:gd name="connsiteX9" fmla="*/ 1111889 w 1111889"/>
                <a:gd name="connsiteY9" fmla="*/ 669351 h 896128"/>
                <a:gd name="connsiteX10" fmla="*/ 1111889 w 1111889"/>
                <a:gd name="connsiteY10" fmla="*/ 669353 h 896128"/>
                <a:gd name="connsiteX11" fmla="*/ 1111889 w 1111889"/>
                <a:gd name="connsiteY11" fmla="*/ 676212 h 896128"/>
                <a:gd name="connsiteX12" fmla="*/ 1111040 w 1111889"/>
                <a:gd name="connsiteY12" fmla="*/ 676212 h 896128"/>
                <a:gd name="connsiteX13" fmla="*/ 1109019 w 1111889"/>
                <a:gd name="connsiteY13" fmla="*/ 692538 h 896128"/>
                <a:gd name="connsiteX14" fmla="*/ 555944 w 1111889"/>
                <a:gd name="connsiteY14" fmla="*/ 896128 h 896128"/>
                <a:gd name="connsiteX15" fmla="*/ 2870 w 1111889"/>
                <a:gd name="connsiteY15" fmla="*/ 692538 h 896128"/>
                <a:gd name="connsiteX16" fmla="*/ 849 w 1111889"/>
                <a:gd name="connsiteY16" fmla="*/ 676212 h 896128"/>
                <a:gd name="connsiteX17" fmla="*/ 0 w 1111889"/>
                <a:gd name="connsiteY17" fmla="*/ 676212 h 896128"/>
                <a:gd name="connsiteX18" fmla="*/ 0 w 1111889"/>
                <a:gd name="connsiteY18" fmla="*/ 669351 h 896128"/>
                <a:gd name="connsiteX19" fmla="*/ 0 w 1111889"/>
                <a:gd name="connsiteY19" fmla="*/ 0 h 89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11889" h="896128">
                  <a:moveTo>
                    <a:pt x="0" y="0"/>
                  </a:moveTo>
                  <a:lnTo>
                    <a:pt x="849" y="0"/>
                  </a:lnTo>
                  <a:lnTo>
                    <a:pt x="2870" y="16326"/>
                  </a:lnTo>
                  <a:cubicBezTo>
                    <a:pt x="31340" y="130679"/>
                    <a:pt x="268095" y="219916"/>
                    <a:pt x="555944" y="219916"/>
                  </a:cubicBezTo>
                  <a:cubicBezTo>
                    <a:pt x="843794" y="219916"/>
                    <a:pt x="1080549" y="130679"/>
                    <a:pt x="1109019" y="16326"/>
                  </a:cubicBezTo>
                  <a:lnTo>
                    <a:pt x="1111040" y="0"/>
                  </a:lnTo>
                  <a:lnTo>
                    <a:pt x="1111888" y="0"/>
                  </a:lnTo>
                  <a:lnTo>
                    <a:pt x="1111888" y="33547"/>
                  </a:lnTo>
                  <a:cubicBezTo>
                    <a:pt x="1111889" y="277250"/>
                    <a:pt x="1111889" y="568047"/>
                    <a:pt x="1111889" y="669349"/>
                  </a:cubicBezTo>
                  <a:lnTo>
                    <a:pt x="1111889" y="669351"/>
                  </a:lnTo>
                  <a:lnTo>
                    <a:pt x="1111889" y="669353"/>
                  </a:lnTo>
                  <a:lnTo>
                    <a:pt x="1111889" y="676212"/>
                  </a:lnTo>
                  <a:lnTo>
                    <a:pt x="1111040" y="676212"/>
                  </a:lnTo>
                  <a:lnTo>
                    <a:pt x="1109019" y="692538"/>
                  </a:lnTo>
                  <a:cubicBezTo>
                    <a:pt x="1080549" y="806891"/>
                    <a:pt x="843794" y="896128"/>
                    <a:pt x="555944" y="896128"/>
                  </a:cubicBezTo>
                  <a:cubicBezTo>
                    <a:pt x="268095" y="896128"/>
                    <a:pt x="31340" y="806891"/>
                    <a:pt x="2870" y="692538"/>
                  </a:cubicBezTo>
                  <a:lnTo>
                    <a:pt x="849" y="676212"/>
                  </a:lnTo>
                  <a:lnTo>
                    <a:pt x="0" y="676212"/>
                  </a:lnTo>
                  <a:lnTo>
                    <a:pt x="0" y="669351"/>
                  </a:lnTo>
                  <a:lnTo>
                    <a:pt x="0" y="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Freeform 6">
              <a:extLst>
                <a:ext uri="{FF2B5EF4-FFF2-40B4-BE49-F238E27FC236}">
                  <a16:creationId xmlns:a16="http://schemas.microsoft.com/office/drawing/2014/main" id="{38D7A353-20E2-4EC9-BEDC-E1384C83FD34}"/>
                </a:ext>
              </a:extLst>
            </p:cNvPr>
            <p:cNvSpPr>
              <a:spLocks/>
            </p:cNvSpPr>
            <p:nvPr/>
          </p:nvSpPr>
          <p:spPr bwMode="auto">
            <a:xfrm>
              <a:off x="7278630" y="3703431"/>
              <a:ext cx="678063" cy="265024"/>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rgbClr val="000000"/>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85" name="Freeform 7">
              <a:extLst>
                <a:ext uri="{FF2B5EF4-FFF2-40B4-BE49-F238E27FC236}">
                  <a16:creationId xmlns:a16="http://schemas.microsoft.com/office/drawing/2014/main" id="{971454D1-2AD9-4690-A05E-26FD1A873ED1}"/>
                </a:ext>
              </a:extLst>
            </p:cNvPr>
            <p:cNvSpPr>
              <a:spLocks/>
            </p:cNvSpPr>
            <p:nvPr/>
          </p:nvSpPr>
          <p:spPr bwMode="auto">
            <a:xfrm>
              <a:off x="7259145" y="3618587"/>
              <a:ext cx="717031" cy="315505"/>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rgbClr val="50E6FF"/>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86" name="Freeform 6">
              <a:extLst>
                <a:ext uri="{FF2B5EF4-FFF2-40B4-BE49-F238E27FC236}">
                  <a16:creationId xmlns:a16="http://schemas.microsoft.com/office/drawing/2014/main" id="{3915EE07-399C-47BA-AC17-22D1BA1395EC}"/>
                </a:ext>
              </a:extLst>
            </p:cNvPr>
            <p:cNvSpPr>
              <a:spLocks/>
            </p:cNvSpPr>
            <p:nvPr/>
          </p:nvSpPr>
          <p:spPr bwMode="auto">
            <a:xfrm>
              <a:off x="7276477" y="3575004"/>
              <a:ext cx="678063" cy="265024"/>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rgbClr val="000000"/>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87" name="Freeform 7">
              <a:extLst>
                <a:ext uri="{FF2B5EF4-FFF2-40B4-BE49-F238E27FC236}">
                  <a16:creationId xmlns:a16="http://schemas.microsoft.com/office/drawing/2014/main" id="{7A02D071-4706-4DF1-A4D7-4F8081B4455C}"/>
                </a:ext>
              </a:extLst>
            </p:cNvPr>
            <p:cNvSpPr>
              <a:spLocks/>
            </p:cNvSpPr>
            <p:nvPr/>
          </p:nvSpPr>
          <p:spPr bwMode="auto">
            <a:xfrm>
              <a:off x="7256993" y="3490159"/>
              <a:ext cx="717031" cy="315505"/>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rgbClr val="50E6FF"/>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88" name="Freeform 6">
              <a:extLst>
                <a:ext uri="{FF2B5EF4-FFF2-40B4-BE49-F238E27FC236}">
                  <a16:creationId xmlns:a16="http://schemas.microsoft.com/office/drawing/2014/main" id="{4849FA3E-668E-4038-BDD2-52AB0EE0F11E}"/>
                </a:ext>
              </a:extLst>
            </p:cNvPr>
            <p:cNvSpPr>
              <a:spLocks/>
            </p:cNvSpPr>
            <p:nvPr/>
          </p:nvSpPr>
          <p:spPr bwMode="auto">
            <a:xfrm>
              <a:off x="7275179" y="3445523"/>
              <a:ext cx="678063" cy="265024"/>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rgbClr val="000000"/>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89" name="Freeform 7">
              <a:extLst>
                <a:ext uri="{FF2B5EF4-FFF2-40B4-BE49-F238E27FC236}">
                  <a16:creationId xmlns:a16="http://schemas.microsoft.com/office/drawing/2014/main" id="{F66EA26E-2D07-48A6-A582-8813A110F1C2}"/>
                </a:ext>
              </a:extLst>
            </p:cNvPr>
            <p:cNvSpPr>
              <a:spLocks/>
            </p:cNvSpPr>
            <p:nvPr/>
          </p:nvSpPr>
          <p:spPr bwMode="auto">
            <a:xfrm>
              <a:off x="7255694" y="3360679"/>
              <a:ext cx="717031" cy="315505"/>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rgbClr val="50E6FF"/>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90" name="Freeform 8">
              <a:extLst>
                <a:ext uri="{FF2B5EF4-FFF2-40B4-BE49-F238E27FC236}">
                  <a16:creationId xmlns:a16="http://schemas.microsoft.com/office/drawing/2014/main" id="{E6E1DFDE-1079-4763-BAA4-EEC24477E4F5}"/>
                </a:ext>
              </a:extLst>
            </p:cNvPr>
            <p:cNvSpPr>
              <a:spLocks/>
            </p:cNvSpPr>
            <p:nvPr/>
          </p:nvSpPr>
          <p:spPr bwMode="auto">
            <a:xfrm>
              <a:off x="7256993" y="3339813"/>
              <a:ext cx="714434" cy="242307"/>
            </a:xfrm>
            <a:custGeom>
              <a:avLst/>
              <a:gdLst>
                <a:gd name="T0" fmla="*/ 118 w 2472"/>
                <a:gd name="T1" fmla="*/ 0 h 864"/>
                <a:gd name="T2" fmla="*/ 1220 w 2472"/>
                <a:gd name="T3" fmla="*/ 76 h 864"/>
                <a:gd name="T4" fmla="*/ 1220 w 2472"/>
                <a:gd name="T5" fmla="*/ 432 h 864"/>
                <a:gd name="T6" fmla="*/ 1231 w 2472"/>
                <a:gd name="T7" fmla="*/ 217 h 864"/>
                <a:gd name="T8" fmla="*/ 2353 w 2472"/>
                <a:gd name="T9" fmla="*/ 130 h 864"/>
                <a:gd name="T10" fmla="*/ 2353 w 2472"/>
                <a:gd name="T11" fmla="*/ 313 h 864"/>
                <a:gd name="T12" fmla="*/ 2472 w 2472"/>
                <a:gd name="T13" fmla="*/ 551 h 864"/>
                <a:gd name="T14" fmla="*/ 2470 w 2472"/>
                <a:gd name="T15" fmla="*/ 553 h 864"/>
                <a:gd name="T16" fmla="*/ 2462 w 2472"/>
                <a:gd name="T17" fmla="*/ 557 h 864"/>
                <a:gd name="T18" fmla="*/ 2451 w 2472"/>
                <a:gd name="T19" fmla="*/ 564 h 864"/>
                <a:gd name="T20" fmla="*/ 2434 w 2472"/>
                <a:gd name="T21" fmla="*/ 574 h 864"/>
                <a:gd name="T22" fmla="*/ 2413 w 2472"/>
                <a:gd name="T23" fmla="*/ 586 h 864"/>
                <a:gd name="T24" fmla="*/ 2387 w 2472"/>
                <a:gd name="T25" fmla="*/ 600 h 864"/>
                <a:gd name="T26" fmla="*/ 2358 w 2472"/>
                <a:gd name="T27" fmla="*/ 615 h 864"/>
                <a:gd name="T28" fmla="*/ 2323 w 2472"/>
                <a:gd name="T29" fmla="*/ 632 h 864"/>
                <a:gd name="T30" fmla="*/ 2284 w 2472"/>
                <a:gd name="T31" fmla="*/ 650 h 864"/>
                <a:gd name="T32" fmla="*/ 2241 w 2472"/>
                <a:gd name="T33" fmla="*/ 668 h 864"/>
                <a:gd name="T34" fmla="*/ 2194 w 2472"/>
                <a:gd name="T35" fmla="*/ 688 h 864"/>
                <a:gd name="T36" fmla="*/ 2143 w 2472"/>
                <a:gd name="T37" fmla="*/ 707 h 864"/>
                <a:gd name="T38" fmla="*/ 2087 w 2472"/>
                <a:gd name="T39" fmla="*/ 727 h 864"/>
                <a:gd name="T40" fmla="*/ 2028 w 2472"/>
                <a:gd name="T41" fmla="*/ 746 h 864"/>
                <a:gd name="T42" fmla="*/ 1965 w 2472"/>
                <a:gd name="T43" fmla="*/ 764 h 864"/>
                <a:gd name="T44" fmla="*/ 1898 w 2472"/>
                <a:gd name="T45" fmla="*/ 782 h 864"/>
                <a:gd name="T46" fmla="*/ 1827 w 2472"/>
                <a:gd name="T47" fmla="*/ 799 h 864"/>
                <a:gd name="T48" fmla="*/ 1752 w 2472"/>
                <a:gd name="T49" fmla="*/ 815 h 864"/>
                <a:gd name="T50" fmla="*/ 1675 w 2472"/>
                <a:gd name="T51" fmla="*/ 828 h 864"/>
                <a:gd name="T52" fmla="*/ 1592 w 2472"/>
                <a:gd name="T53" fmla="*/ 841 h 864"/>
                <a:gd name="T54" fmla="*/ 1507 w 2472"/>
                <a:gd name="T55" fmla="*/ 850 h 864"/>
                <a:gd name="T56" fmla="*/ 1418 w 2472"/>
                <a:gd name="T57" fmla="*/ 858 h 864"/>
                <a:gd name="T58" fmla="*/ 1326 w 2472"/>
                <a:gd name="T59" fmla="*/ 862 h 864"/>
                <a:gd name="T60" fmla="*/ 1231 w 2472"/>
                <a:gd name="T61" fmla="*/ 864 h 864"/>
                <a:gd name="T62" fmla="*/ 1135 w 2472"/>
                <a:gd name="T63" fmla="*/ 862 h 864"/>
                <a:gd name="T64" fmla="*/ 1043 w 2472"/>
                <a:gd name="T65" fmla="*/ 858 h 864"/>
                <a:gd name="T66" fmla="*/ 954 w 2472"/>
                <a:gd name="T67" fmla="*/ 849 h 864"/>
                <a:gd name="T68" fmla="*/ 869 w 2472"/>
                <a:gd name="T69" fmla="*/ 839 h 864"/>
                <a:gd name="T70" fmla="*/ 788 w 2472"/>
                <a:gd name="T71" fmla="*/ 826 h 864"/>
                <a:gd name="T72" fmla="*/ 710 w 2472"/>
                <a:gd name="T73" fmla="*/ 811 h 864"/>
                <a:gd name="T74" fmla="*/ 637 w 2472"/>
                <a:gd name="T75" fmla="*/ 795 h 864"/>
                <a:gd name="T76" fmla="*/ 566 w 2472"/>
                <a:gd name="T77" fmla="*/ 777 h 864"/>
                <a:gd name="T78" fmla="*/ 500 w 2472"/>
                <a:gd name="T79" fmla="*/ 758 h 864"/>
                <a:gd name="T80" fmla="*/ 437 w 2472"/>
                <a:gd name="T81" fmla="*/ 738 h 864"/>
                <a:gd name="T82" fmla="*/ 378 w 2472"/>
                <a:gd name="T83" fmla="*/ 717 h 864"/>
                <a:gd name="T84" fmla="*/ 324 w 2472"/>
                <a:gd name="T85" fmla="*/ 696 h 864"/>
                <a:gd name="T86" fmla="*/ 273 w 2472"/>
                <a:gd name="T87" fmla="*/ 675 h 864"/>
                <a:gd name="T88" fmla="*/ 226 w 2472"/>
                <a:gd name="T89" fmla="*/ 655 h 864"/>
                <a:gd name="T90" fmla="*/ 184 w 2472"/>
                <a:gd name="T91" fmla="*/ 635 h 864"/>
                <a:gd name="T92" fmla="*/ 147 w 2472"/>
                <a:gd name="T93" fmla="*/ 616 h 864"/>
                <a:gd name="T94" fmla="*/ 112 w 2472"/>
                <a:gd name="T95" fmla="*/ 598 h 864"/>
                <a:gd name="T96" fmla="*/ 83 w 2472"/>
                <a:gd name="T97" fmla="*/ 581 h 864"/>
                <a:gd name="T98" fmla="*/ 58 w 2472"/>
                <a:gd name="T99" fmla="*/ 566 h 864"/>
                <a:gd name="T100" fmla="*/ 37 w 2472"/>
                <a:gd name="T101" fmla="*/ 554 h 864"/>
                <a:gd name="T102" fmla="*/ 21 w 2472"/>
                <a:gd name="T103" fmla="*/ 543 h 864"/>
                <a:gd name="T104" fmla="*/ 10 w 2472"/>
                <a:gd name="T105" fmla="*/ 536 h 864"/>
                <a:gd name="T106" fmla="*/ 2 w 2472"/>
                <a:gd name="T107" fmla="*/ 531 h 864"/>
                <a:gd name="T108" fmla="*/ 0 w 2472"/>
                <a:gd name="T109" fmla="*/ 529 h 864"/>
                <a:gd name="T110" fmla="*/ 118 w 2472"/>
                <a:gd name="T111" fmla="*/ 280 h 864"/>
                <a:gd name="T112" fmla="*/ 118 w 2472"/>
                <a:gd name="T113"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2" h="864">
                  <a:moveTo>
                    <a:pt x="118" y="0"/>
                  </a:moveTo>
                  <a:lnTo>
                    <a:pt x="1220" y="76"/>
                  </a:lnTo>
                  <a:lnTo>
                    <a:pt x="1220" y="432"/>
                  </a:lnTo>
                  <a:lnTo>
                    <a:pt x="1231" y="217"/>
                  </a:lnTo>
                  <a:lnTo>
                    <a:pt x="2353" y="130"/>
                  </a:lnTo>
                  <a:lnTo>
                    <a:pt x="2353" y="313"/>
                  </a:lnTo>
                  <a:lnTo>
                    <a:pt x="2472" y="551"/>
                  </a:lnTo>
                  <a:lnTo>
                    <a:pt x="2470" y="553"/>
                  </a:lnTo>
                  <a:lnTo>
                    <a:pt x="2462" y="557"/>
                  </a:lnTo>
                  <a:lnTo>
                    <a:pt x="2451" y="564"/>
                  </a:lnTo>
                  <a:lnTo>
                    <a:pt x="2434" y="574"/>
                  </a:lnTo>
                  <a:lnTo>
                    <a:pt x="2413" y="586"/>
                  </a:lnTo>
                  <a:lnTo>
                    <a:pt x="2387" y="600"/>
                  </a:lnTo>
                  <a:lnTo>
                    <a:pt x="2358" y="615"/>
                  </a:lnTo>
                  <a:lnTo>
                    <a:pt x="2323" y="632"/>
                  </a:lnTo>
                  <a:lnTo>
                    <a:pt x="2284" y="650"/>
                  </a:lnTo>
                  <a:lnTo>
                    <a:pt x="2241" y="668"/>
                  </a:lnTo>
                  <a:lnTo>
                    <a:pt x="2194" y="688"/>
                  </a:lnTo>
                  <a:lnTo>
                    <a:pt x="2143" y="707"/>
                  </a:lnTo>
                  <a:lnTo>
                    <a:pt x="2087" y="727"/>
                  </a:lnTo>
                  <a:lnTo>
                    <a:pt x="2028" y="746"/>
                  </a:lnTo>
                  <a:lnTo>
                    <a:pt x="1965" y="764"/>
                  </a:lnTo>
                  <a:lnTo>
                    <a:pt x="1898" y="782"/>
                  </a:lnTo>
                  <a:lnTo>
                    <a:pt x="1827" y="799"/>
                  </a:lnTo>
                  <a:lnTo>
                    <a:pt x="1752" y="815"/>
                  </a:lnTo>
                  <a:lnTo>
                    <a:pt x="1675" y="828"/>
                  </a:lnTo>
                  <a:lnTo>
                    <a:pt x="1592" y="841"/>
                  </a:lnTo>
                  <a:lnTo>
                    <a:pt x="1507" y="850"/>
                  </a:lnTo>
                  <a:lnTo>
                    <a:pt x="1418" y="858"/>
                  </a:lnTo>
                  <a:lnTo>
                    <a:pt x="1326" y="862"/>
                  </a:lnTo>
                  <a:lnTo>
                    <a:pt x="1231" y="864"/>
                  </a:lnTo>
                  <a:lnTo>
                    <a:pt x="1135" y="862"/>
                  </a:lnTo>
                  <a:lnTo>
                    <a:pt x="1043" y="858"/>
                  </a:lnTo>
                  <a:lnTo>
                    <a:pt x="954" y="849"/>
                  </a:lnTo>
                  <a:lnTo>
                    <a:pt x="869" y="839"/>
                  </a:lnTo>
                  <a:lnTo>
                    <a:pt x="788" y="826"/>
                  </a:lnTo>
                  <a:lnTo>
                    <a:pt x="710" y="811"/>
                  </a:lnTo>
                  <a:lnTo>
                    <a:pt x="637" y="795"/>
                  </a:lnTo>
                  <a:lnTo>
                    <a:pt x="566" y="777"/>
                  </a:lnTo>
                  <a:lnTo>
                    <a:pt x="500" y="758"/>
                  </a:lnTo>
                  <a:lnTo>
                    <a:pt x="437" y="738"/>
                  </a:lnTo>
                  <a:lnTo>
                    <a:pt x="378" y="717"/>
                  </a:lnTo>
                  <a:lnTo>
                    <a:pt x="324" y="696"/>
                  </a:lnTo>
                  <a:lnTo>
                    <a:pt x="273" y="675"/>
                  </a:lnTo>
                  <a:lnTo>
                    <a:pt x="226" y="655"/>
                  </a:lnTo>
                  <a:lnTo>
                    <a:pt x="184" y="635"/>
                  </a:lnTo>
                  <a:lnTo>
                    <a:pt x="147" y="616"/>
                  </a:lnTo>
                  <a:lnTo>
                    <a:pt x="112" y="598"/>
                  </a:lnTo>
                  <a:lnTo>
                    <a:pt x="83" y="581"/>
                  </a:lnTo>
                  <a:lnTo>
                    <a:pt x="58" y="566"/>
                  </a:lnTo>
                  <a:lnTo>
                    <a:pt x="37" y="554"/>
                  </a:lnTo>
                  <a:lnTo>
                    <a:pt x="21" y="543"/>
                  </a:lnTo>
                  <a:lnTo>
                    <a:pt x="10" y="536"/>
                  </a:lnTo>
                  <a:lnTo>
                    <a:pt x="2" y="531"/>
                  </a:lnTo>
                  <a:lnTo>
                    <a:pt x="0" y="529"/>
                  </a:lnTo>
                  <a:lnTo>
                    <a:pt x="118" y="280"/>
                  </a:lnTo>
                  <a:lnTo>
                    <a:pt x="118" y="0"/>
                  </a:lnTo>
                  <a:close/>
                </a:path>
              </a:pathLst>
            </a:custGeom>
            <a:solidFill>
              <a:srgbClr val="000000"/>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91" name="Freeform 42">
              <a:extLst>
                <a:ext uri="{FF2B5EF4-FFF2-40B4-BE49-F238E27FC236}">
                  <a16:creationId xmlns:a16="http://schemas.microsoft.com/office/drawing/2014/main" id="{B8FAC2AF-BBA7-488A-85AA-A11583257808}"/>
                </a:ext>
              </a:extLst>
            </p:cNvPr>
            <p:cNvSpPr/>
            <p:nvPr/>
          </p:nvSpPr>
          <p:spPr bwMode="auto">
            <a:xfrm>
              <a:off x="7279665" y="3147461"/>
              <a:ext cx="676383" cy="389168"/>
            </a:xfrm>
            <a:custGeom>
              <a:avLst/>
              <a:gdLst>
                <a:gd name="connsiteX0" fmla="*/ 555943 w 1111887"/>
                <a:gd name="connsiteY0" fmla="*/ 0 h 639743"/>
                <a:gd name="connsiteX1" fmla="*/ 1109018 w 1111887"/>
                <a:gd name="connsiteY1" fmla="*/ 203591 h 639743"/>
                <a:gd name="connsiteX2" fmla="*/ 1111039 w 1111887"/>
                <a:gd name="connsiteY2" fmla="*/ 219917 h 639743"/>
                <a:gd name="connsiteX3" fmla="*/ 1111887 w 1111887"/>
                <a:gd name="connsiteY3" fmla="*/ 219917 h 639743"/>
                <a:gd name="connsiteX4" fmla="*/ 1111887 w 1111887"/>
                <a:gd name="connsiteY4" fmla="*/ 226777 h 639743"/>
                <a:gd name="connsiteX5" fmla="*/ 1111887 w 1111887"/>
                <a:gd name="connsiteY5" fmla="*/ 363247 h 639743"/>
                <a:gd name="connsiteX6" fmla="*/ 1111887 w 1111887"/>
                <a:gd name="connsiteY6" fmla="*/ 419827 h 639743"/>
                <a:gd name="connsiteX7" fmla="*/ 1111040 w 1111887"/>
                <a:gd name="connsiteY7" fmla="*/ 419827 h 639743"/>
                <a:gd name="connsiteX8" fmla="*/ 1109019 w 1111887"/>
                <a:gd name="connsiteY8" fmla="*/ 436153 h 639743"/>
                <a:gd name="connsiteX9" fmla="*/ 555944 w 1111887"/>
                <a:gd name="connsiteY9" fmla="*/ 639743 h 639743"/>
                <a:gd name="connsiteX10" fmla="*/ 2870 w 1111887"/>
                <a:gd name="connsiteY10" fmla="*/ 436153 h 639743"/>
                <a:gd name="connsiteX11" fmla="*/ 849 w 1111887"/>
                <a:gd name="connsiteY11" fmla="*/ 419827 h 639743"/>
                <a:gd name="connsiteX12" fmla="*/ 0 w 1111887"/>
                <a:gd name="connsiteY12" fmla="*/ 419827 h 639743"/>
                <a:gd name="connsiteX13" fmla="*/ 0 w 1111887"/>
                <a:gd name="connsiteY13" fmla="*/ 412966 h 639743"/>
                <a:gd name="connsiteX14" fmla="*/ 0 w 1111887"/>
                <a:gd name="connsiteY14" fmla="*/ 226767 h 639743"/>
                <a:gd name="connsiteX15" fmla="*/ 2869 w 1111887"/>
                <a:gd name="connsiteY15" fmla="*/ 203591 h 639743"/>
                <a:gd name="connsiteX16" fmla="*/ 555943 w 1111887"/>
                <a:gd name="connsiteY16" fmla="*/ 0 h 639743"/>
                <a:gd name="connsiteX17" fmla="*/ 555943 w 1111887"/>
                <a:gd name="connsiteY17" fmla="*/ 81811 h 639743"/>
                <a:gd name="connsiteX18" fmla="*/ 172206 w 1111887"/>
                <a:gd name="connsiteY18" fmla="*/ 194437 h 639743"/>
                <a:gd name="connsiteX19" fmla="*/ 555943 w 1111887"/>
                <a:gd name="connsiteY19" fmla="*/ 307062 h 639743"/>
                <a:gd name="connsiteX20" fmla="*/ 939680 w 1111887"/>
                <a:gd name="connsiteY20" fmla="*/ 194437 h 639743"/>
                <a:gd name="connsiteX21" fmla="*/ 555943 w 1111887"/>
                <a:gd name="connsiteY21" fmla="*/ 81811 h 6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11887" h="639743">
                  <a:moveTo>
                    <a:pt x="555943" y="0"/>
                  </a:moveTo>
                  <a:cubicBezTo>
                    <a:pt x="843792" y="0"/>
                    <a:pt x="1080548" y="89237"/>
                    <a:pt x="1109018" y="203591"/>
                  </a:cubicBezTo>
                  <a:lnTo>
                    <a:pt x="1111039" y="219917"/>
                  </a:lnTo>
                  <a:lnTo>
                    <a:pt x="1111887" y="219917"/>
                  </a:lnTo>
                  <a:lnTo>
                    <a:pt x="1111887" y="226777"/>
                  </a:lnTo>
                  <a:cubicBezTo>
                    <a:pt x="1111887" y="257382"/>
                    <a:pt x="1111887" y="305002"/>
                    <a:pt x="1111887" y="363247"/>
                  </a:cubicBezTo>
                  <a:lnTo>
                    <a:pt x="1111887" y="419827"/>
                  </a:lnTo>
                  <a:lnTo>
                    <a:pt x="1111040" y="419827"/>
                  </a:lnTo>
                  <a:lnTo>
                    <a:pt x="1109019" y="436153"/>
                  </a:lnTo>
                  <a:cubicBezTo>
                    <a:pt x="1080549" y="550506"/>
                    <a:pt x="843794" y="639743"/>
                    <a:pt x="555944" y="639743"/>
                  </a:cubicBezTo>
                  <a:cubicBezTo>
                    <a:pt x="268095" y="639743"/>
                    <a:pt x="31340" y="550506"/>
                    <a:pt x="2870" y="436153"/>
                  </a:cubicBezTo>
                  <a:lnTo>
                    <a:pt x="849" y="419827"/>
                  </a:lnTo>
                  <a:lnTo>
                    <a:pt x="0" y="419827"/>
                  </a:lnTo>
                  <a:lnTo>
                    <a:pt x="0" y="412966"/>
                  </a:lnTo>
                  <a:lnTo>
                    <a:pt x="0" y="226767"/>
                  </a:lnTo>
                  <a:lnTo>
                    <a:pt x="2869" y="203591"/>
                  </a:lnTo>
                  <a:cubicBezTo>
                    <a:pt x="31339" y="89237"/>
                    <a:pt x="268093" y="0"/>
                    <a:pt x="555943" y="0"/>
                  </a:cubicBezTo>
                  <a:close/>
                  <a:moveTo>
                    <a:pt x="555943" y="81811"/>
                  </a:moveTo>
                  <a:cubicBezTo>
                    <a:pt x="344011" y="81811"/>
                    <a:pt x="172206" y="132234"/>
                    <a:pt x="172206" y="194437"/>
                  </a:cubicBezTo>
                  <a:cubicBezTo>
                    <a:pt x="172206" y="256638"/>
                    <a:pt x="344011" y="307062"/>
                    <a:pt x="555943" y="307062"/>
                  </a:cubicBezTo>
                  <a:cubicBezTo>
                    <a:pt x="767875" y="307062"/>
                    <a:pt x="939680" y="256638"/>
                    <a:pt x="939680" y="194437"/>
                  </a:cubicBezTo>
                  <a:cubicBezTo>
                    <a:pt x="939680" y="132234"/>
                    <a:pt x="767875" y="81811"/>
                    <a:pt x="555943" y="81811"/>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2" name="Freeform 29">
            <a:extLst>
              <a:ext uri="{FF2B5EF4-FFF2-40B4-BE49-F238E27FC236}">
                <a16:creationId xmlns:a16="http://schemas.microsoft.com/office/drawing/2014/main" id="{5DA952DF-36A6-4C00-B23A-FD208DF784C5}"/>
              </a:ext>
            </a:extLst>
          </p:cNvPr>
          <p:cNvSpPr/>
          <p:nvPr/>
        </p:nvSpPr>
        <p:spPr bwMode="auto">
          <a:xfrm>
            <a:off x="10436311" y="1600162"/>
            <a:ext cx="564378" cy="249199"/>
          </a:xfrm>
          <a:custGeom>
            <a:avLst/>
            <a:gdLst>
              <a:gd name="connsiteX0" fmla="*/ 312 w 564538"/>
              <a:gd name="connsiteY0" fmla="*/ 0 h 249269"/>
              <a:gd name="connsiteX1" fmla="*/ 431 w 564538"/>
              <a:gd name="connsiteY1" fmla="*/ 0 h 249269"/>
              <a:gd name="connsiteX2" fmla="*/ 1457 w 564538"/>
              <a:gd name="connsiteY2" fmla="*/ 7949 h 249269"/>
              <a:gd name="connsiteX3" fmla="*/ 282268 w 564538"/>
              <a:gd name="connsiteY3" fmla="*/ 107075 h 249269"/>
              <a:gd name="connsiteX4" fmla="*/ 563081 w 564538"/>
              <a:gd name="connsiteY4" fmla="*/ 7949 h 249269"/>
              <a:gd name="connsiteX5" fmla="*/ 564107 w 564538"/>
              <a:gd name="connsiteY5" fmla="*/ 0 h 249269"/>
              <a:gd name="connsiteX6" fmla="*/ 564538 w 564538"/>
              <a:gd name="connsiteY6" fmla="*/ 0 h 249269"/>
              <a:gd name="connsiteX7" fmla="*/ 564538 w 564538"/>
              <a:gd name="connsiteY7" fmla="*/ 138853 h 249269"/>
              <a:gd name="connsiteX8" fmla="*/ 564538 w 564538"/>
              <a:gd name="connsiteY8" fmla="*/ 138854 h 249269"/>
              <a:gd name="connsiteX9" fmla="*/ 564538 w 564538"/>
              <a:gd name="connsiteY9" fmla="*/ 138855 h 249269"/>
              <a:gd name="connsiteX10" fmla="*/ 564538 w 564538"/>
              <a:gd name="connsiteY10" fmla="*/ 142194 h 249269"/>
              <a:gd name="connsiteX11" fmla="*/ 564107 w 564538"/>
              <a:gd name="connsiteY11" fmla="*/ 142194 h 249269"/>
              <a:gd name="connsiteX12" fmla="*/ 563081 w 564538"/>
              <a:gd name="connsiteY12" fmla="*/ 150143 h 249269"/>
              <a:gd name="connsiteX13" fmla="*/ 282268 w 564538"/>
              <a:gd name="connsiteY13" fmla="*/ 249269 h 249269"/>
              <a:gd name="connsiteX14" fmla="*/ 1457 w 564538"/>
              <a:gd name="connsiteY14" fmla="*/ 150143 h 249269"/>
              <a:gd name="connsiteX15" fmla="*/ 431 w 564538"/>
              <a:gd name="connsiteY15" fmla="*/ 142194 h 249269"/>
              <a:gd name="connsiteX16" fmla="*/ 0 w 564538"/>
              <a:gd name="connsiteY16" fmla="*/ 142194 h 249269"/>
              <a:gd name="connsiteX17" fmla="*/ 0 w 564538"/>
              <a:gd name="connsiteY17" fmla="*/ 138854 h 249269"/>
              <a:gd name="connsiteX18" fmla="*/ 312 w 564538"/>
              <a:gd name="connsiteY18" fmla="*/ 0 h 249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4538" h="249269">
                <a:moveTo>
                  <a:pt x="312" y="0"/>
                </a:moveTo>
                <a:lnTo>
                  <a:pt x="431" y="0"/>
                </a:lnTo>
                <a:cubicBezTo>
                  <a:pt x="773" y="2650"/>
                  <a:pt x="1116" y="5299"/>
                  <a:pt x="1457" y="7949"/>
                </a:cubicBezTo>
                <a:cubicBezTo>
                  <a:pt x="15912" y="63627"/>
                  <a:pt x="136119" y="107075"/>
                  <a:pt x="282268" y="107075"/>
                </a:cubicBezTo>
                <a:cubicBezTo>
                  <a:pt x="428418" y="107075"/>
                  <a:pt x="548626" y="63627"/>
                  <a:pt x="563081" y="7949"/>
                </a:cubicBezTo>
                <a:cubicBezTo>
                  <a:pt x="563422" y="5299"/>
                  <a:pt x="563765" y="2650"/>
                  <a:pt x="564107" y="0"/>
                </a:cubicBezTo>
                <a:lnTo>
                  <a:pt x="564538" y="0"/>
                </a:lnTo>
                <a:lnTo>
                  <a:pt x="564538" y="138853"/>
                </a:lnTo>
                <a:lnTo>
                  <a:pt x="564538" y="138854"/>
                </a:lnTo>
                <a:lnTo>
                  <a:pt x="564538" y="138855"/>
                </a:lnTo>
                <a:lnTo>
                  <a:pt x="564538" y="142194"/>
                </a:lnTo>
                <a:lnTo>
                  <a:pt x="564107" y="142194"/>
                </a:lnTo>
                <a:cubicBezTo>
                  <a:pt x="563765" y="144844"/>
                  <a:pt x="563422" y="147493"/>
                  <a:pt x="563081" y="150143"/>
                </a:cubicBezTo>
                <a:cubicBezTo>
                  <a:pt x="548626" y="205821"/>
                  <a:pt x="428418" y="249269"/>
                  <a:pt x="282268" y="249269"/>
                </a:cubicBezTo>
                <a:cubicBezTo>
                  <a:pt x="136119" y="249269"/>
                  <a:pt x="15912" y="205821"/>
                  <a:pt x="1457" y="150143"/>
                </a:cubicBezTo>
                <a:cubicBezTo>
                  <a:pt x="1116" y="147493"/>
                  <a:pt x="773" y="144844"/>
                  <a:pt x="431" y="142194"/>
                </a:cubicBezTo>
                <a:lnTo>
                  <a:pt x="0" y="142194"/>
                </a:lnTo>
                <a:lnTo>
                  <a:pt x="0" y="138854"/>
                </a:lnTo>
                <a:lnTo>
                  <a:pt x="312"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9" name="Picture 28">
            <a:extLst>
              <a:ext uri="{FF2B5EF4-FFF2-40B4-BE49-F238E27FC236}">
                <a16:creationId xmlns:a16="http://schemas.microsoft.com/office/drawing/2014/main" id="{030371EF-B6F4-4B48-8CAA-63401451B615}"/>
              </a:ext>
            </a:extLst>
          </p:cNvPr>
          <p:cNvPicPr>
            <a:picLocks noChangeAspect="1"/>
          </p:cNvPicPr>
          <p:nvPr/>
        </p:nvPicPr>
        <p:blipFill>
          <a:blip r:embed="rId3"/>
          <a:stretch>
            <a:fillRect/>
          </a:stretch>
        </p:blipFill>
        <p:spPr>
          <a:xfrm>
            <a:off x="1190425" y="5134472"/>
            <a:ext cx="2251782" cy="822009"/>
          </a:xfrm>
          <a:prstGeom prst="rect">
            <a:avLst/>
          </a:prstGeom>
          <a:effectLst>
            <a:outerShdw blurRad="50800" dist="38100" dir="2700000" algn="tl" rotWithShape="0">
              <a:prstClr val="black">
                <a:alpha val="40000"/>
              </a:prstClr>
            </a:outerShdw>
          </a:effectLst>
        </p:spPr>
      </p:pic>
      <p:sp>
        <p:nvSpPr>
          <p:cNvPr id="32" name="Freeform: Shape 31">
            <a:extLst>
              <a:ext uri="{FF2B5EF4-FFF2-40B4-BE49-F238E27FC236}">
                <a16:creationId xmlns:a16="http://schemas.microsoft.com/office/drawing/2014/main" id="{11AB1AC6-84A3-42DB-A272-0ABC69F63127}"/>
              </a:ext>
            </a:extLst>
          </p:cNvPr>
          <p:cNvSpPr/>
          <p:nvPr/>
        </p:nvSpPr>
        <p:spPr>
          <a:xfrm>
            <a:off x="589825" y="4493198"/>
            <a:ext cx="3382402" cy="491814"/>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2745" kern="0">
                <a:gradFill>
                  <a:gsLst>
                    <a:gs pos="0">
                      <a:srgbClr val="FFFFFF"/>
                    </a:gs>
                    <a:gs pos="100000">
                      <a:srgbClr val="FFFFFF"/>
                    </a:gs>
                  </a:gsLst>
                  <a:lin ang="5400000" scaled="0"/>
                </a:gradFill>
                <a:latin typeface="Segoe UI"/>
                <a:cs typeface="Segoe UI" pitchFamily="34" charset="0"/>
              </a:rPr>
              <a:t>Customer example</a:t>
            </a:r>
          </a:p>
        </p:txBody>
      </p:sp>
      <p:sp>
        <p:nvSpPr>
          <p:cNvPr id="33" name="Rectangle 32">
            <a:extLst>
              <a:ext uri="{FF2B5EF4-FFF2-40B4-BE49-F238E27FC236}">
                <a16:creationId xmlns:a16="http://schemas.microsoft.com/office/drawing/2014/main" id="{692D2033-A45F-4BC3-A8B7-9B1378BA5EB5}"/>
              </a:ext>
            </a:extLst>
          </p:cNvPr>
          <p:cNvSpPr/>
          <p:nvPr/>
        </p:nvSpPr>
        <p:spPr bwMode="auto">
          <a:xfrm>
            <a:off x="589825" y="4493198"/>
            <a:ext cx="3382402" cy="1650100"/>
          </a:xfrm>
          <a:prstGeom prst="rect">
            <a:avLst/>
          </a:prstGeom>
          <a:no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1215534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2"/>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32" grpId="0" animBg="1"/>
      <p:bldP spid="3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14E6-BEA0-4523-8A3F-50041A7B2FD4}"/>
              </a:ext>
            </a:extLst>
          </p:cNvPr>
          <p:cNvSpPr>
            <a:spLocks noGrp="1"/>
          </p:cNvSpPr>
          <p:nvPr>
            <p:ph type="title"/>
          </p:nvPr>
        </p:nvSpPr>
        <p:spPr/>
        <p:txBody>
          <a:bodyPr/>
          <a:lstStyle/>
          <a:p>
            <a:r>
              <a:rPr lang="en-US" dirty="0"/>
              <a:t>Cutting costs – AHB and RC</a:t>
            </a:r>
          </a:p>
        </p:txBody>
      </p:sp>
      <p:sp>
        <p:nvSpPr>
          <p:cNvPr id="3" name="Content Placeholder 2">
            <a:extLst>
              <a:ext uri="{FF2B5EF4-FFF2-40B4-BE49-F238E27FC236}">
                <a16:creationId xmlns:a16="http://schemas.microsoft.com/office/drawing/2014/main" id="{25BC4885-3C73-4AB1-BF60-E1A030F011B7}"/>
              </a:ext>
            </a:extLst>
          </p:cNvPr>
          <p:cNvSpPr>
            <a:spLocks noGrp="1"/>
          </p:cNvSpPr>
          <p:nvPr>
            <p:ph sz="quarter" idx="10"/>
          </p:nvPr>
        </p:nvSpPr>
        <p:spPr>
          <a:xfrm>
            <a:off x="584201" y="1435100"/>
            <a:ext cx="11018839" cy="430887"/>
          </a:xfrm>
        </p:spPr>
        <p:txBody>
          <a:bodyPr/>
          <a:lstStyle/>
          <a:p>
            <a:r>
              <a:rPr lang="en-US" dirty="0"/>
              <a:t>TODO</a:t>
            </a:r>
          </a:p>
        </p:txBody>
      </p:sp>
    </p:spTree>
    <p:extLst>
      <p:ext uri="{BB962C8B-B14F-4D97-AF65-F5344CB8AC3E}">
        <p14:creationId xmlns:p14="http://schemas.microsoft.com/office/powerpoint/2010/main" val="223221434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02" name="Straight Arrow Connector 101">
            <a:extLst>
              <a:ext uri="{FF2B5EF4-FFF2-40B4-BE49-F238E27FC236}">
                <a16:creationId xmlns:a16="http://schemas.microsoft.com/office/drawing/2014/main" id="{0E501396-EB2A-4E00-A915-2FE806157F1E}"/>
              </a:ext>
            </a:extLst>
          </p:cNvPr>
          <p:cNvCxnSpPr>
            <a:cxnSpLocks/>
            <a:endCxn id="22" idx="0"/>
          </p:cNvCxnSpPr>
          <p:nvPr/>
        </p:nvCxnSpPr>
        <p:spPr>
          <a:xfrm flipV="1">
            <a:off x="5452967" y="5621962"/>
            <a:ext cx="0" cy="49768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1807CBDC-BD85-4EC6-AB8D-7FDA5405498F}"/>
              </a:ext>
            </a:extLst>
          </p:cNvPr>
          <p:cNvCxnSpPr>
            <a:cxnSpLocks/>
          </p:cNvCxnSpPr>
          <p:nvPr/>
        </p:nvCxnSpPr>
        <p:spPr>
          <a:xfrm flipV="1">
            <a:off x="6205272" y="5621963"/>
            <a:ext cx="0" cy="497684"/>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8BD21EFF-6199-482F-8B67-F2309F7D2105}"/>
              </a:ext>
            </a:extLst>
          </p:cNvPr>
          <p:cNvCxnSpPr>
            <a:cxnSpLocks/>
          </p:cNvCxnSpPr>
          <p:nvPr/>
        </p:nvCxnSpPr>
        <p:spPr>
          <a:xfrm flipV="1">
            <a:off x="6957579" y="5621963"/>
            <a:ext cx="0" cy="489224"/>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2B6E8F25-FB0D-4DC0-A9DE-F16EEC37DC76}"/>
              </a:ext>
            </a:extLst>
          </p:cNvPr>
          <p:cNvSpPr/>
          <p:nvPr/>
        </p:nvSpPr>
        <p:spPr>
          <a:xfrm>
            <a:off x="7715052" y="1832708"/>
            <a:ext cx="2469296" cy="28767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67" b="0" i="0" u="none" strike="noStrike" kern="1200" cap="none" spc="0" normalizeH="0" baseline="0" noProof="0">
              <a:ln>
                <a:noFill/>
              </a:ln>
              <a:solidFill>
                <a:srgbClr val="000000"/>
              </a:solidFill>
              <a:effectLst/>
              <a:uLnTx/>
              <a:uFillTx/>
              <a:latin typeface="Segoe UI"/>
              <a:ea typeface="+mn-ea"/>
              <a:cs typeface="+mn-cs"/>
            </a:endParaRPr>
          </a:p>
        </p:txBody>
      </p:sp>
      <p:sp>
        <p:nvSpPr>
          <p:cNvPr id="88" name="Rectangle 87">
            <a:extLst>
              <a:ext uri="{FF2B5EF4-FFF2-40B4-BE49-F238E27FC236}">
                <a16:creationId xmlns:a16="http://schemas.microsoft.com/office/drawing/2014/main" id="{27F5EEA7-0181-407E-812D-436897B20856}"/>
              </a:ext>
            </a:extLst>
          </p:cNvPr>
          <p:cNvSpPr/>
          <p:nvPr/>
        </p:nvSpPr>
        <p:spPr>
          <a:xfrm>
            <a:off x="7715052" y="987489"/>
            <a:ext cx="2469296" cy="28766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90" name="Rectangle 89">
            <a:extLst>
              <a:ext uri="{FF2B5EF4-FFF2-40B4-BE49-F238E27FC236}">
                <a16:creationId xmlns:a16="http://schemas.microsoft.com/office/drawing/2014/main" id="{40912520-6B1B-4D20-B349-F27EB1723F52}"/>
              </a:ext>
            </a:extLst>
          </p:cNvPr>
          <p:cNvSpPr/>
          <p:nvPr/>
        </p:nvSpPr>
        <p:spPr>
          <a:xfrm>
            <a:off x="10703575" y="1002778"/>
            <a:ext cx="874989" cy="11328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Log Service</a:t>
            </a:r>
          </a:p>
        </p:txBody>
      </p:sp>
      <p:cxnSp>
        <p:nvCxnSpPr>
          <p:cNvPr id="91" name="Straight Arrow Connector 90">
            <a:extLst>
              <a:ext uri="{FF2B5EF4-FFF2-40B4-BE49-F238E27FC236}">
                <a16:creationId xmlns:a16="http://schemas.microsoft.com/office/drawing/2014/main" id="{5FDF4795-93B1-47C6-8004-02A985093F56}"/>
              </a:ext>
            </a:extLst>
          </p:cNvPr>
          <p:cNvCxnSpPr>
            <a:cxnSpLocks/>
          </p:cNvCxnSpPr>
          <p:nvPr/>
        </p:nvCxnSpPr>
        <p:spPr>
          <a:xfrm>
            <a:off x="10184347" y="1131323"/>
            <a:ext cx="5192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9F819F6C-9AD2-42E3-81B8-5A82F8A046EB}"/>
              </a:ext>
            </a:extLst>
          </p:cNvPr>
          <p:cNvCxnSpPr>
            <a:cxnSpLocks/>
          </p:cNvCxnSpPr>
          <p:nvPr/>
        </p:nvCxnSpPr>
        <p:spPr>
          <a:xfrm flipH="1">
            <a:off x="10184347" y="1976547"/>
            <a:ext cx="5192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79D6D484-1215-4CC1-8B4E-0C65EFE9D032}"/>
              </a:ext>
            </a:extLst>
          </p:cNvPr>
          <p:cNvSpPr txBox="1"/>
          <p:nvPr/>
        </p:nvSpPr>
        <p:spPr>
          <a:xfrm>
            <a:off x="7570671" y="2153778"/>
            <a:ext cx="2136995" cy="3181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Long term long storage</a:t>
            </a:r>
          </a:p>
        </p:txBody>
      </p:sp>
      <p:sp>
        <p:nvSpPr>
          <p:cNvPr id="94" name="TextBox 93">
            <a:extLst>
              <a:ext uri="{FF2B5EF4-FFF2-40B4-BE49-F238E27FC236}">
                <a16:creationId xmlns:a16="http://schemas.microsoft.com/office/drawing/2014/main" id="{4322FD02-CE99-49A1-9C6B-12EA27CA3513}"/>
              </a:ext>
            </a:extLst>
          </p:cNvPr>
          <p:cNvSpPr txBox="1"/>
          <p:nvPr/>
        </p:nvSpPr>
        <p:spPr>
          <a:xfrm>
            <a:off x="7594146" y="1278227"/>
            <a:ext cx="1680268" cy="3181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Log Landing Zone</a:t>
            </a:r>
          </a:p>
        </p:txBody>
      </p:sp>
      <p:sp>
        <p:nvSpPr>
          <p:cNvPr id="64" name="Rectangle 63">
            <a:extLst>
              <a:ext uri="{FF2B5EF4-FFF2-40B4-BE49-F238E27FC236}">
                <a16:creationId xmlns:a16="http://schemas.microsoft.com/office/drawing/2014/main" id="{9634A40A-2D54-438D-B62C-F46E240D2F7C}"/>
              </a:ext>
            </a:extLst>
          </p:cNvPr>
          <p:cNvSpPr/>
          <p:nvPr/>
        </p:nvSpPr>
        <p:spPr>
          <a:xfrm>
            <a:off x="5063351" y="4666666"/>
            <a:ext cx="2283844" cy="107222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Page Servers</a:t>
            </a:r>
          </a:p>
        </p:txBody>
      </p:sp>
      <p:sp>
        <p:nvSpPr>
          <p:cNvPr id="63" name="Rectangle 62">
            <a:extLst>
              <a:ext uri="{FF2B5EF4-FFF2-40B4-BE49-F238E27FC236}">
                <a16:creationId xmlns:a16="http://schemas.microsoft.com/office/drawing/2014/main" id="{16AFA593-4C70-4F31-AFD2-37BB9C428198}"/>
              </a:ext>
            </a:extLst>
          </p:cNvPr>
          <p:cNvSpPr/>
          <p:nvPr/>
        </p:nvSpPr>
        <p:spPr>
          <a:xfrm>
            <a:off x="7737067" y="5203746"/>
            <a:ext cx="2469296" cy="287677"/>
          </a:xfrm>
          <a:prstGeom prst="rect">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67" b="0" i="0" u="none" strike="noStrike" kern="1200" cap="none" spc="0" normalizeH="0" baseline="0" noProof="0">
              <a:ln>
                <a:noFill/>
              </a:ln>
              <a:solidFill>
                <a:srgbClr val="000000"/>
              </a:solidFill>
              <a:effectLst/>
              <a:uLnTx/>
              <a:uFillTx/>
              <a:latin typeface="Segoe UI"/>
              <a:ea typeface="+mn-ea"/>
              <a:cs typeface="+mn-cs"/>
            </a:endParaRPr>
          </a:p>
        </p:txBody>
      </p:sp>
      <p:sp>
        <p:nvSpPr>
          <p:cNvPr id="2" name="Title 1">
            <a:extLst>
              <a:ext uri="{FF2B5EF4-FFF2-40B4-BE49-F238E27FC236}">
                <a16:creationId xmlns:a16="http://schemas.microsoft.com/office/drawing/2014/main" id="{ABA718A8-BE14-43C9-B7DD-47894F1652A1}"/>
              </a:ext>
            </a:extLst>
          </p:cNvPr>
          <p:cNvSpPr>
            <a:spLocks noGrp="1"/>
          </p:cNvSpPr>
          <p:nvPr>
            <p:ph type="title"/>
          </p:nvPr>
        </p:nvSpPr>
        <p:spPr>
          <a:xfrm>
            <a:off x="433061" y="336984"/>
            <a:ext cx="11299395" cy="553637"/>
          </a:xfrm>
        </p:spPr>
        <p:txBody>
          <a:bodyPr/>
          <a:lstStyle/>
          <a:p>
            <a:r>
              <a:rPr lang="en-US"/>
              <a:t>Backup &amp; Restore</a:t>
            </a:r>
          </a:p>
        </p:txBody>
      </p:sp>
      <p:cxnSp>
        <p:nvCxnSpPr>
          <p:cNvPr id="4" name="Straight Connector 3">
            <a:extLst>
              <a:ext uri="{FF2B5EF4-FFF2-40B4-BE49-F238E27FC236}">
                <a16:creationId xmlns:a16="http://schemas.microsoft.com/office/drawing/2014/main" id="{598DDA3F-633B-4099-B8EA-0D0A85EA701A}"/>
              </a:ext>
            </a:extLst>
          </p:cNvPr>
          <p:cNvCxnSpPr/>
          <p:nvPr/>
        </p:nvCxnSpPr>
        <p:spPr>
          <a:xfrm>
            <a:off x="553946" y="1795997"/>
            <a:ext cx="635432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9CE7189-CE4B-4DFD-B354-5EACA7AC32A4}"/>
              </a:ext>
            </a:extLst>
          </p:cNvPr>
          <p:cNvCxnSpPr/>
          <p:nvPr/>
        </p:nvCxnSpPr>
        <p:spPr>
          <a:xfrm>
            <a:off x="553946" y="2413661"/>
            <a:ext cx="635432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BDFA300-7FA4-425A-B170-2731FF92735F}"/>
              </a:ext>
            </a:extLst>
          </p:cNvPr>
          <p:cNvCxnSpPr/>
          <p:nvPr/>
        </p:nvCxnSpPr>
        <p:spPr>
          <a:xfrm>
            <a:off x="553946" y="3005943"/>
            <a:ext cx="635432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8" name="Flowchart: Predefined Process 7">
            <a:extLst>
              <a:ext uri="{FF2B5EF4-FFF2-40B4-BE49-F238E27FC236}">
                <a16:creationId xmlns:a16="http://schemas.microsoft.com/office/drawing/2014/main" id="{AC6A9DF3-D528-4C4F-B586-A00446C27B72}"/>
              </a:ext>
            </a:extLst>
          </p:cNvPr>
          <p:cNvSpPr/>
          <p:nvPr/>
        </p:nvSpPr>
        <p:spPr>
          <a:xfrm rot="5400000">
            <a:off x="1110246" y="1702961"/>
            <a:ext cx="469633" cy="186075"/>
          </a:xfrm>
          <a:prstGeom prst="flowChartPredefined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9" name="Flowchart: Predefined Process 8">
            <a:extLst>
              <a:ext uri="{FF2B5EF4-FFF2-40B4-BE49-F238E27FC236}">
                <a16:creationId xmlns:a16="http://schemas.microsoft.com/office/drawing/2014/main" id="{37A006C0-9FC8-46BF-8622-A06F51F49EE2}"/>
              </a:ext>
            </a:extLst>
          </p:cNvPr>
          <p:cNvSpPr/>
          <p:nvPr/>
        </p:nvSpPr>
        <p:spPr>
          <a:xfrm rot="5400000">
            <a:off x="2711502" y="1702963"/>
            <a:ext cx="469633" cy="186075"/>
          </a:xfrm>
          <a:prstGeom prst="flowChartPredefined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0" name="Flowchart: Predefined Process 9">
            <a:extLst>
              <a:ext uri="{FF2B5EF4-FFF2-40B4-BE49-F238E27FC236}">
                <a16:creationId xmlns:a16="http://schemas.microsoft.com/office/drawing/2014/main" id="{3961F876-4995-4778-8DE4-777B641F21DC}"/>
              </a:ext>
            </a:extLst>
          </p:cNvPr>
          <p:cNvSpPr/>
          <p:nvPr/>
        </p:nvSpPr>
        <p:spPr>
          <a:xfrm rot="5400000">
            <a:off x="4316985" y="1702961"/>
            <a:ext cx="469633" cy="186075"/>
          </a:xfrm>
          <a:prstGeom prst="flowChartPredefined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1" name="Flowchart: Predefined Process 10">
            <a:extLst>
              <a:ext uri="{FF2B5EF4-FFF2-40B4-BE49-F238E27FC236}">
                <a16:creationId xmlns:a16="http://schemas.microsoft.com/office/drawing/2014/main" id="{168363B6-DDC2-4C99-805D-4E191EB9EA70}"/>
              </a:ext>
            </a:extLst>
          </p:cNvPr>
          <p:cNvSpPr/>
          <p:nvPr/>
        </p:nvSpPr>
        <p:spPr>
          <a:xfrm rot="5400000">
            <a:off x="1592532" y="2320625"/>
            <a:ext cx="469633" cy="186075"/>
          </a:xfrm>
          <a:prstGeom prst="flowChartPredefined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2" name="Flowchart: Predefined Process 11">
            <a:extLst>
              <a:ext uri="{FF2B5EF4-FFF2-40B4-BE49-F238E27FC236}">
                <a16:creationId xmlns:a16="http://schemas.microsoft.com/office/drawing/2014/main" id="{BCEFE1F9-83D4-41C3-9A58-0DF03715C005}"/>
              </a:ext>
            </a:extLst>
          </p:cNvPr>
          <p:cNvSpPr/>
          <p:nvPr/>
        </p:nvSpPr>
        <p:spPr>
          <a:xfrm rot="5400000">
            <a:off x="3193789" y="2320628"/>
            <a:ext cx="469633" cy="186075"/>
          </a:xfrm>
          <a:prstGeom prst="flowChartPredefined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3" name="Flowchart: Predefined Process 12">
            <a:extLst>
              <a:ext uri="{FF2B5EF4-FFF2-40B4-BE49-F238E27FC236}">
                <a16:creationId xmlns:a16="http://schemas.microsoft.com/office/drawing/2014/main" id="{06A3ECF7-23E2-4B1E-9018-EC5ACA61B2A7}"/>
              </a:ext>
            </a:extLst>
          </p:cNvPr>
          <p:cNvSpPr/>
          <p:nvPr/>
        </p:nvSpPr>
        <p:spPr>
          <a:xfrm rot="5400000">
            <a:off x="4799272" y="2320625"/>
            <a:ext cx="469633" cy="186075"/>
          </a:xfrm>
          <a:prstGeom prst="flowChartPredefined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4" name="Flowchart: Predefined Process 13">
            <a:extLst>
              <a:ext uri="{FF2B5EF4-FFF2-40B4-BE49-F238E27FC236}">
                <a16:creationId xmlns:a16="http://schemas.microsoft.com/office/drawing/2014/main" id="{CC455105-206F-4538-A41D-3D6FD748FDD6}"/>
              </a:ext>
            </a:extLst>
          </p:cNvPr>
          <p:cNvSpPr/>
          <p:nvPr/>
        </p:nvSpPr>
        <p:spPr>
          <a:xfrm rot="5400000">
            <a:off x="831028" y="2912907"/>
            <a:ext cx="469633" cy="186075"/>
          </a:xfrm>
          <a:prstGeom prst="flowChartPredefined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5" name="Flowchart: Predefined Process 14">
            <a:extLst>
              <a:ext uri="{FF2B5EF4-FFF2-40B4-BE49-F238E27FC236}">
                <a16:creationId xmlns:a16="http://schemas.microsoft.com/office/drawing/2014/main" id="{7E4A2F4B-861D-4CE0-8267-125E7EF9E1BA}"/>
              </a:ext>
            </a:extLst>
          </p:cNvPr>
          <p:cNvSpPr/>
          <p:nvPr/>
        </p:nvSpPr>
        <p:spPr>
          <a:xfrm rot="5400000">
            <a:off x="2432285" y="2912908"/>
            <a:ext cx="469633" cy="186075"/>
          </a:xfrm>
          <a:prstGeom prst="flowChartPredefined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6" name="Flowchart: Predefined Process 15">
            <a:extLst>
              <a:ext uri="{FF2B5EF4-FFF2-40B4-BE49-F238E27FC236}">
                <a16:creationId xmlns:a16="http://schemas.microsoft.com/office/drawing/2014/main" id="{2AFB1CCB-A050-4C62-96E5-F2884CC5E6C6}"/>
              </a:ext>
            </a:extLst>
          </p:cNvPr>
          <p:cNvSpPr/>
          <p:nvPr/>
        </p:nvSpPr>
        <p:spPr>
          <a:xfrm rot="5400000">
            <a:off x="4037768" y="2912907"/>
            <a:ext cx="469633" cy="186075"/>
          </a:xfrm>
          <a:prstGeom prst="flowChartPredefined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7" name="TextBox 16">
            <a:extLst>
              <a:ext uri="{FF2B5EF4-FFF2-40B4-BE49-F238E27FC236}">
                <a16:creationId xmlns:a16="http://schemas.microsoft.com/office/drawing/2014/main" id="{EFC932F8-4BBD-4E7D-BEFC-CBE9B3953AED}"/>
              </a:ext>
            </a:extLst>
          </p:cNvPr>
          <p:cNvSpPr txBox="1"/>
          <p:nvPr/>
        </p:nvSpPr>
        <p:spPr>
          <a:xfrm>
            <a:off x="5821595" y="1426579"/>
            <a:ext cx="1417760" cy="3384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Page Server 1</a:t>
            </a:r>
          </a:p>
        </p:txBody>
      </p:sp>
      <p:sp>
        <p:nvSpPr>
          <p:cNvPr id="18" name="TextBox 17">
            <a:extLst>
              <a:ext uri="{FF2B5EF4-FFF2-40B4-BE49-F238E27FC236}">
                <a16:creationId xmlns:a16="http://schemas.microsoft.com/office/drawing/2014/main" id="{C9DB8F24-4901-40E2-B9FD-0B886137A3A5}"/>
              </a:ext>
            </a:extLst>
          </p:cNvPr>
          <p:cNvSpPr txBox="1"/>
          <p:nvPr/>
        </p:nvSpPr>
        <p:spPr>
          <a:xfrm>
            <a:off x="5821595" y="2036521"/>
            <a:ext cx="1417760" cy="3384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Page Server 2</a:t>
            </a:r>
          </a:p>
        </p:txBody>
      </p:sp>
      <p:sp>
        <p:nvSpPr>
          <p:cNvPr id="19" name="TextBox 18">
            <a:extLst>
              <a:ext uri="{FF2B5EF4-FFF2-40B4-BE49-F238E27FC236}">
                <a16:creationId xmlns:a16="http://schemas.microsoft.com/office/drawing/2014/main" id="{B9D64E33-61F7-48E2-98FB-CFF1C388A956}"/>
              </a:ext>
            </a:extLst>
          </p:cNvPr>
          <p:cNvSpPr txBox="1"/>
          <p:nvPr/>
        </p:nvSpPr>
        <p:spPr>
          <a:xfrm>
            <a:off x="5821595" y="2640429"/>
            <a:ext cx="1417760" cy="3384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Page Server 3</a:t>
            </a:r>
          </a:p>
        </p:txBody>
      </p:sp>
      <p:sp>
        <p:nvSpPr>
          <p:cNvPr id="22" name="Rectangle: Folded Corner 21">
            <a:extLst>
              <a:ext uri="{FF2B5EF4-FFF2-40B4-BE49-F238E27FC236}">
                <a16:creationId xmlns:a16="http://schemas.microsoft.com/office/drawing/2014/main" id="{9F3AA3C3-34D0-4A0C-BB5F-41C181FCF15D}"/>
              </a:ext>
            </a:extLst>
          </p:cNvPr>
          <p:cNvSpPr/>
          <p:nvPr/>
        </p:nvSpPr>
        <p:spPr>
          <a:xfrm rot="10800000">
            <a:off x="5218153" y="5019165"/>
            <a:ext cx="469633" cy="602799"/>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cxnSp>
        <p:nvCxnSpPr>
          <p:cNvPr id="32" name="Straight Connector 31">
            <a:extLst>
              <a:ext uri="{FF2B5EF4-FFF2-40B4-BE49-F238E27FC236}">
                <a16:creationId xmlns:a16="http://schemas.microsoft.com/office/drawing/2014/main" id="{569C3C7C-6AAE-4DC1-A1B8-AF0FC1296FFA}"/>
              </a:ext>
            </a:extLst>
          </p:cNvPr>
          <p:cNvCxnSpPr/>
          <p:nvPr/>
        </p:nvCxnSpPr>
        <p:spPr>
          <a:xfrm>
            <a:off x="3198052" y="1220641"/>
            <a:ext cx="0" cy="2208361"/>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0E9EB32-F2B6-4F5F-8B7F-7A296C395498}"/>
              </a:ext>
            </a:extLst>
          </p:cNvPr>
          <p:cNvSpPr txBox="1"/>
          <p:nvPr/>
        </p:nvSpPr>
        <p:spPr>
          <a:xfrm>
            <a:off x="9694695" y="2765731"/>
            <a:ext cx="1230850" cy="3181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Point in time</a:t>
            </a:r>
          </a:p>
        </p:txBody>
      </p:sp>
      <p:sp>
        <p:nvSpPr>
          <p:cNvPr id="34" name="TextBox 33">
            <a:extLst>
              <a:ext uri="{FF2B5EF4-FFF2-40B4-BE49-F238E27FC236}">
                <a16:creationId xmlns:a16="http://schemas.microsoft.com/office/drawing/2014/main" id="{BC6E95D3-21FA-4E2C-9BA3-FF70AFDCF292}"/>
              </a:ext>
            </a:extLst>
          </p:cNvPr>
          <p:cNvSpPr txBox="1"/>
          <p:nvPr/>
        </p:nvSpPr>
        <p:spPr>
          <a:xfrm>
            <a:off x="445787" y="1238858"/>
            <a:ext cx="1037463" cy="3181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Snapshots</a:t>
            </a:r>
          </a:p>
        </p:txBody>
      </p:sp>
      <p:cxnSp>
        <p:nvCxnSpPr>
          <p:cNvPr id="36" name="Straight Connector 35">
            <a:extLst>
              <a:ext uri="{FF2B5EF4-FFF2-40B4-BE49-F238E27FC236}">
                <a16:creationId xmlns:a16="http://schemas.microsoft.com/office/drawing/2014/main" id="{20E33826-53DA-4E12-BBE2-8C1F9060D991}"/>
              </a:ext>
            </a:extLst>
          </p:cNvPr>
          <p:cNvCxnSpPr>
            <a:cxnSpLocks/>
          </p:cNvCxnSpPr>
          <p:nvPr/>
        </p:nvCxnSpPr>
        <p:spPr>
          <a:xfrm>
            <a:off x="8768495" y="1603158"/>
            <a:ext cx="0" cy="1152783"/>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A074385-0AAF-4135-AC9A-62C5A6E7AABA}"/>
              </a:ext>
            </a:extLst>
          </p:cNvPr>
          <p:cNvCxnSpPr>
            <a:cxnSpLocks/>
          </p:cNvCxnSpPr>
          <p:nvPr/>
        </p:nvCxnSpPr>
        <p:spPr>
          <a:xfrm>
            <a:off x="9893827" y="1586088"/>
            <a:ext cx="0" cy="1169853"/>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518383C-13AE-4D96-82CD-87CD44A3A6C4}"/>
              </a:ext>
            </a:extLst>
          </p:cNvPr>
          <p:cNvSpPr txBox="1"/>
          <p:nvPr/>
        </p:nvSpPr>
        <p:spPr>
          <a:xfrm>
            <a:off x="7570672" y="2755942"/>
            <a:ext cx="2019825" cy="99540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Start LSN of oldest transaction (latest snapshot with ADR)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 among all snapshots</a:t>
            </a:r>
          </a:p>
        </p:txBody>
      </p:sp>
      <p:sp>
        <p:nvSpPr>
          <p:cNvPr id="39" name="TextBox 38">
            <a:extLst>
              <a:ext uri="{FF2B5EF4-FFF2-40B4-BE49-F238E27FC236}">
                <a16:creationId xmlns:a16="http://schemas.microsoft.com/office/drawing/2014/main" id="{BF79E8E7-B4EE-4D9E-B5ED-F2BC9CA88C24}"/>
              </a:ext>
            </a:extLst>
          </p:cNvPr>
          <p:cNvSpPr txBox="1"/>
          <p:nvPr/>
        </p:nvSpPr>
        <p:spPr>
          <a:xfrm>
            <a:off x="2574062" y="3563538"/>
            <a:ext cx="1230850" cy="3181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Point in time</a:t>
            </a:r>
          </a:p>
        </p:txBody>
      </p:sp>
      <p:sp>
        <p:nvSpPr>
          <p:cNvPr id="40" name="Rectangle 39">
            <a:extLst>
              <a:ext uri="{FF2B5EF4-FFF2-40B4-BE49-F238E27FC236}">
                <a16:creationId xmlns:a16="http://schemas.microsoft.com/office/drawing/2014/main" id="{BD58C954-D56A-4246-A33D-9578C0C82F21}"/>
              </a:ext>
            </a:extLst>
          </p:cNvPr>
          <p:cNvSpPr/>
          <p:nvPr/>
        </p:nvSpPr>
        <p:spPr>
          <a:xfrm>
            <a:off x="8768494" y="1837975"/>
            <a:ext cx="1125327" cy="28767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41" name="Flowchart: Predefined Process 40">
            <a:extLst>
              <a:ext uri="{FF2B5EF4-FFF2-40B4-BE49-F238E27FC236}">
                <a16:creationId xmlns:a16="http://schemas.microsoft.com/office/drawing/2014/main" id="{686AE606-880A-4286-A10E-8CE81063F582}"/>
              </a:ext>
            </a:extLst>
          </p:cNvPr>
          <p:cNvSpPr/>
          <p:nvPr/>
        </p:nvSpPr>
        <p:spPr>
          <a:xfrm rot="5400000">
            <a:off x="2723070" y="1701269"/>
            <a:ext cx="469633" cy="186075"/>
          </a:xfrm>
          <a:prstGeom prst="flowChartPredefined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42" name="Flowchart: Predefined Process 41">
            <a:extLst>
              <a:ext uri="{FF2B5EF4-FFF2-40B4-BE49-F238E27FC236}">
                <a16:creationId xmlns:a16="http://schemas.microsoft.com/office/drawing/2014/main" id="{3DFE3CAC-9FA2-4F88-8963-B30FB13495D9}"/>
              </a:ext>
            </a:extLst>
          </p:cNvPr>
          <p:cNvSpPr/>
          <p:nvPr/>
        </p:nvSpPr>
        <p:spPr>
          <a:xfrm rot="5400000">
            <a:off x="1604100" y="2318933"/>
            <a:ext cx="469633" cy="186075"/>
          </a:xfrm>
          <a:prstGeom prst="flowChartPredefined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43" name="Flowchart: Predefined Process 42">
            <a:extLst>
              <a:ext uri="{FF2B5EF4-FFF2-40B4-BE49-F238E27FC236}">
                <a16:creationId xmlns:a16="http://schemas.microsoft.com/office/drawing/2014/main" id="{B9273630-FF00-4D70-A50D-9FE7BD28BBB9}"/>
              </a:ext>
            </a:extLst>
          </p:cNvPr>
          <p:cNvSpPr/>
          <p:nvPr/>
        </p:nvSpPr>
        <p:spPr>
          <a:xfrm rot="5400000">
            <a:off x="2443853" y="2911215"/>
            <a:ext cx="469633" cy="186075"/>
          </a:xfrm>
          <a:prstGeom prst="flowChartPredefined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46" name="Rectangle: Folded Corner 45">
            <a:extLst>
              <a:ext uri="{FF2B5EF4-FFF2-40B4-BE49-F238E27FC236}">
                <a16:creationId xmlns:a16="http://schemas.microsoft.com/office/drawing/2014/main" id="{02B36C88-BF3D-4280-9585-E8273E4AC903}"/>
              </a:ext>
            </a:extLst>
          </p:cNvPr>
          <p:cNvSpPr/>
          <p:nvPr/>
        </p:nvSpPr>
        <p:spPr>
          <a:xfrm rot="10800000">
            <a:off x="5970460" y="5019165"/>
            <a:ext cx="469633" cy="602799"/>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48" name="Rectangle: Folded Corner 47">
            <a:extLst>
              <a:ext uri="{FF2B5EF4-FFF2-40B4-BE49-F238E27FC236}">
                <a16:creationId xmlns:a16="http://schemas.microsoft.com/office/drawing/2014/main" id="{162EAEF6-D5DA-47FB-8A5C-07D2A4B3819E}"/>
              </a:ext>
            </a:extLst>
          </p:cNvPr>
          <p:cNvSpPr/>
          <p:nvPr/>
        </p:nvSpPr>
        <p:spPr>
          <a:xfrm rot="10800000">
            <a:off x="6722765" y="5019165"/>
            <a:ext cx="469633" cy="602799"/>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52" name="Rectangle 51">
            <a:extLst>
              <a:ext uri="{FF2B5EF4-FFF2-40B4-BE49-F238E27FC236}">
                <a16:creationId xmlns:a16="http://schemas.microsoft.com/office/drawing/2014/main" id="{C6BBED7E-CF19-45FB-9F96-8EE90104E45B}"/>
              </a:ext>
            </a:extLst>
          </p:cNvPr>
          <p:cNvSpPr/>
          <p:nvPr/>
        </p:nvSpPr>
        <p:spPr>
          <a:xfrm>
            <a:off x="7737067" y="4358527"/>
            <a:ext cx="2469296" cy="287667"/>
          </a:xfrm>
          <a:prstGeom prst="rect">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53" name="Rectangle 52">
            <a:extLst>
              <a:ext uri="{FF2B5EF4-FFF2-40B4-BE49-F238E27FC236}">
                <a16:creationId xmlns:a16="http://schemas.microsoft.com/office/drawing/2014/main" id="{B121F8AA-72CC-440B-9A3F-3EAC2C2D0972}"/>
              </a:ext>
            </a:extLst>
          </p:cNvPr>
          <p:cNvSpPr/>
          <p:nvPr/>
        </p:nvSpPr>
        <p:spPr>
          <a:xfrm>
            <a:off x="7737065" y="4358527"/>
            <a:ext cx="718656" cy="287679"/>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4372F8B1-57AC-4313-88E3-BC9E04EAF06B}"/>
              </a:ext>
            </a:extLst>
          </p:cNvPr>
          <p:cNvSpPr/>
          <p:nvPr/>
        </p:nvSpPr>
        <p:spPr>
          <a:xfrm>
            <a:off x="10725588" y="4373816"/>
            <a:ext cx="874989" cy="1132897"/>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Log Service</a:t>
            </a:r>
          </a:p>
        </p:txBody>
      </p:sp>
      <p:cxnSp>
        <p:nvCxnSpPr>
          <p:cNvPr id="56" name="Straight Arrow Connector 55">
            <a:extLst>
              <a:ext uri="{FF2B5EF4-FFF2-40B4-BE49-F238E27FC236}">
                <a16:creationId xmlns:a16="http://schemas.microsoft.com/office/drawing/2014/main" id="{382532C0-DA80-428F-AB75-D3AB17D8657F}"/>
              </a:ext>
            </a:extLst>
          </p:cNvPr>
          <p:cNvCxnSpPr>
            <a:cxnSpLocks/>
            <a:endCxn id="52" idx="3"/>
          </p:cNvCxnSpPr>
          <p:nvPr/>
        </p:nvCxnSpPr>
        <p:spPr>
          <a:xfrm flipH="1">
            <a:off x="10206361" y="4502360"/>
            <a:ext cx="519227"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6EE3F2B-9205-4F29-8677-A94859A495DE}"/>
              </a:ext>
            </a:extLst>
          </p:cNvPr>
          <p:cNvCxnSpPr>
            <a:cxnSpLocks/>
            <a:stCxn id="63" idx="3"/>
          </p:cNvCxnSpPr>
          <p:nvPr/>
        </p:nvCxnSpPr>
        <p:spPr>
          <a:xfrm>
            <a:off x="10206361" y="5347583"/>
            <a:ext cx="519227"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792F1571-CAF4-42C5-B073-00B490D404F4}"/>
              </a:ext>
            </a:extLst>
          </p:cNvPr>
          <p:cNvSpPr txBox="1"/>
          <p:nvPr/>
        </p:nvSpPr>
        <p:spPr>
          <a:xfrm>
            <a:off x="7592683" y="4625806"/>
            <a:ext cx="1680268" cy="318100"/>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Log Landing Zone</a:t>
            </a:r>
          </a:p>
        </p:txBody>
      </p:sp>
      <p:sp>
        <p:nvSpPr>
          <p:cNvPr id="62" name="TextBox 61">
            <a:extLst>
              <a:ext uri="{FF2B5EF4-FFF2-40B4-BE49-F238E27FC236}">
                <a16:creationId xmlns:a16="http://schemas.microsoft.com/office/drawing/2014/main" id="{1A6AA460-B179-48B2-ABCB-F3A9DF9DEB54}"/>
              </a:ext>
            </a:extLst>
          </p:cNvPr>
          <p:cNvSpPr txBox="1"/>
          <p:nvPr/>
        </p:nvSpPr>
        <p:spPr>
          <a:xfrm>
            <a:off x="7592685" y="5524815"/>
            <a:ext cx="2136995" cy="318100"/>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Long term long storage</a:t>
            </a:r>
          </a:p>
        </p:txBody>
      </p:sp>
      <p:sp>
        <p:nvSpPr>
          <p:cNvPr id="65" name="Cylinder 64">
            <a:extLst>
              <a:ext uri="{FF2B5EF4-FFF2-40B4-BE49-F238E27FC236}">
                <a16:creationId xmlns:a16="http://schemas.microsoft.com/office/drawing/2014/main" id="{EC4154E5-E47F-4C7F-9EBD-E0A6F6134D47}"/>
              </a:ext>
            </a:extLst>
          </p:cNvPr>
          <p:cNvSpPr/>
          <p:nvPr/>
        </p:nvSpPr>
        <p:spPr>
          <a:xfrm>
            <a:off x="6464557" y="3726499"/>
            <a:ext cx="884931" cy="673904"/>
          </a:xfrm>
          <a:prstGeom prst="can">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cxnSp>
        <p:nvCxnSpPr>
          <p:cNvPr id="68" name="Connector: Elbow 67">
            <a:extLst>
              <a:ext uri="{FF2B5EF4-FFF2-40B4-BE49-F238E27FC236}">
                <a16:creationId xmlns:a16="http://schemas.microsoft.com/office/drawing/2014/main" id="{079333F6-D676-43E3-B64F-A521D8DE8770}"/>
              </a:ext>
            </a:extLst>
          </p:cNvPr>
          <p:cNvCxnSpPr>
            <a:cxnSpLocks/>
            <a:stCxn id="65" idx="4"/>
            <a:endCxn id="52" idx="0"/>
          </p:cNvCxnSpPr>
          <p:nvPr/>
        </p:nvCxnSpPr>
        <p:spPr>
          <a:xfrm>
            <a:off x="7349488" y="4063451"/>
            <a:ext cx="1622227" cy="295077"/>
          </a:xfrm>
          <a:prstGeom prst="bentConnector2">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560D2DFC-6257-47EB-8B87-80A4AC72BB08}"/>
              </a:ext>
            </a:extLst>
          </p:cNvPr>
          <p:cNvSpPr/>
          <p:nvPr/>
        </p:nvSpPr>
        <p:spPr>
          <a:xfrm>
            <a:off x="5063351" y="5856003"/>
            <a:ext cx="2283844" cy="722935"/>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Azure Storage</a:t>
            </a:r>
          </a:p>
        </p:txBody>
      </p:sp>
      <p:cxnSp>
        <p:nvCxnSpPr>
          <p:cNvPr id="100" name="Straight Arrow Connector 99">
            <a:extLst>
              <a:ext uri="{FF2B5EF4-FFF2-40B4-BE49-F238E27FC236}">
                <a16:creationId xmlns:a16="http://schemas.microsoft.com/office/drawing/2014/main" id="{DBC197E4-4BA6-4260-892D-1C83778CEAD8}"/>
              </a:ext>
            </a:extLst>
          </p:cNvPr>
          <p:cNvCxnSpPr>
            <a:cxnSpLocks/>
          </p:cNvCxnSpPr>
          <p:nvPr/>
        </p:nvCxnSpPr>
        <p:spPr>
          <a:xfrm flipH="1">
            <a:off x="7347193" y="4974392"/>
            <a:ext cx="3378395"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9D800343-D161-4BEE-92AE-BA6B60733DAF}"/>
              </a:ext>
            </a:extLst>
          </p:cNvPr>
          <p:cNvSpPr txBox="1"/>
          <p:nvPr/>
        </p:nvSpPr>
        <p:spPr>
          <a:xfrm>
            <a:off x="5484051" y="3775690"/>
            <a:ext cx="1022827" cy="5438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Primary Compute</a:t>
            </a:r>
          </a:p>
        </p:txBody>
      </p:sp>
      <p:cxnSp>
        <p:nvCxnSpPr>
          <p:cNvPr id="110" name="Straight Arrow Connector 109">
            <a:extLst>
              <a:ext uri="{FF2B5EF4-FFF2-40B4-BE49-F238E27FC236}">
                <a16:creationId xmlns:a16="http://schemas.microsoft.com/office/drawing/2014/main" id="{0A2793BA-063E-4F81-B8C9-E03BD022EB24}"/>
              </a:ext>
            </a:extLst>
          </p:cNvPr>
          <p:cNvCxnSpPr>
            <a:cxnSpLocks/>
          </p:cNvCxnSpPr>
          <p:nvPr/>
        </p:nvCxnSpPr>
        <p:spPr>
          <a:xfrm>
            <a:off x="10206360" y="4502360"/>
            <a:ext cx="519227"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45E1178D-04EC-4991-9625-E68589B30316}"/>
              </a:ext>
            </a:extLst>
          </p:cNvPr>
          <p:cNvCxnSpPr>
            <a:cxnSpLocks/>
          </p:cNvCxnSpPr>
          <p:nvPr/>
        </p:nvCxnSpPr>
        <p:spPr>
          <a:xfrm flipH="1">
            <a:off x="10206360" y="5347583"/>
            <a:ext cx="519227"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61EC9E05-08C8-4744-AEE2-5C74DF0392AC}"/>
              </a:ext>
            </a:extLst>
          </p:cNvPr>
          <p:cNvSpPr txBox="1"/>
          <p:nvPr/>
        </p:nvSpPr>
        <p:spPr>
          <a:xfrm>
            <a:off x="8971714" y="4006599"/>
            <a:ext cx="937629" cy="318100"/>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Recovery</a:t>
            </a:r>
          </a:p>
        </p:txBody>
      </p:sp>
      <p:cxnSp>
        <p:nvCxnSpPr>
          <p:cNvPr id="120" name="Straight Arrow Connector 119">
            <a:extLst>
              <a:ext uri="{FF2B5EF4-FFF2-40B4-BE49-F238E27FC236}">
                <a16:creationId xmlns:a16="http://schemas.microsoft.com/office/drawing/2014/main" id="{1AFE2370-E964-44AC-974F-59D359DBDEF5}"/>
              </a:ext>
            </a:extLst>
          </p:cNvPr>
          <p:cNvCxnSpPr>
            <a:cxnSpLocks/>
            <a:endCxn id="65" idx="3"/>
          </p:cNvCxnSpPr>
          <p:nvPr/>
        </p:nvCxnSpPr>
        <p:spPr>
          <a:xfrm flipV="1">
            <a:off x="6907023" y="4400400"/>
            <a:ext cx="0" cy="24579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2974BE60-2A84-4C81-9881-E5B31797E589}"/>
              </a:ext>
            </a:extLst>
          </p:cNvPr>
          <p:cNvSpPr txBox="1"/>
          <p:nvPr/>
        </p:nvSpPr>
        <p:spPr>
          <a:xfrm>
            <a:off x="553945" y="4180891"/>
            <a:ext cx="4379795" cy="23890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32" b="0" i="0" u="none" strike="noStrike" kern="1200" cap="none" spc="0" normalizeH="0" baseline="0" noProof="0">
                <a:ln>
                  <a:noFill/>
                </a:ln>
                <a:solidFill>
                  <a:srgbClr val="000000"/>
                </a:solidFill>
                <a:effectLst/>
                <a:uLnTx/>
                <a:uFillTx/>
                <a:latin typeface="Segoe UI"/>
                <a:ea typeface="+mn-ea"/>
                <a:cs typeface="+mn-cs"/>
              </a:rPr>
              <a:t>Backup has no impact to apps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32"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32" b="0" i="0" u="none" strike="noStrike" kern="1200" cap="none" spc="0" normalizeH="0" baseline="0" noProof="0">
                <a:ln>
                  <a:noFill/>
                </a:ln>
                <a:solidFill>
                  <a:srgbClr val="000000"/>
                </a:solidFill>
                <a:effectLst/>
                <a:uLnTx/>
                <a:uFillTx/>
                <a:latin typeface="Segoe UI"/>
                <a:ea typeface="+mn-ea"/>
                <a:cs typeface="+mn-cs"/>
              </a:rPr>
              <a:t>Parallelized copy (metadata)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32"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32" b="0" i="0" u="none" strike="noStrike" kern="1200" cap="none" spc="0" normalizeH="0" baseline="0" noProof="0">
                <a:ln>
                  <a:noFill/>
                </a:ln>
                <a:solidFill>
                  <a:srgbClr val="000000"/>
                </a:solidFill>
                <a:effectLst/>
                <a:uLnTx/>
                <a:uFillTx/>
                <a:latin typeface="Segoe UI"/>
                <a:ea typeface="+mn-ea"/>
                <a:cs typeface="+mn-cs"/>
              </a:rPr>
              <a:t>Constant time PITR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32"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32" b="0" i="0" u="none" strike="noStrike" kern="1200" cap="none" spc="0" normalizeH="0" baseline="0" noProof="0">
                <a:ln>
                  <a:noFill/>
                </a:ln>
                <a:solidFill>
                  <a:srgbClr val="000000"/>
                </a:solidFill>
                <a:effectLst/>
                <a:uLnTx/>
                <a:uFillTx/>
                <a:latin typeface="Segoe UI"/>
                <a:ea typeface="+mn-ea"/>
                <a:cs typeface="+mn-cs"/>
              </a:rPr>
              <a:t>Accelerated database recovery</a:t>
            </a:r>
          </a:p>
        </p:txBody>
      </p:sp>
    </p:spTree>
    <p:extLst>
      <p:ext uri="{BB962C8B-B14F-4D97-AF65-F5344CB8AC3E}">
        <p14:creationId xmlns:p14="http://schemas.microsoft.com/office/powerpoint/2010/main" val="354626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par>
                                <p:cTn id="14" presetID="22" presetClass="entr" presetSubtype="4"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500"/>
                                        <p:tgtEl>
                                          <p:spTgt spid="1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500"/>
                                  </p:stCondLst>
                                  <p:childTnLst>
                                    <p:set>
                                      <p:cBhvr>
                                        <p:cTn id="26" dur="1" fill="hold">
                                          <p:stCondLst>
                                            <p:cond delay="0"/>
                                          </p:stCondLst>
                                        </p:cTn>
                                        <p:tgtEl>
                                          <p:spTgt spid="14"/>
                                        </p:tgtEl>
                                        <p:attrNameLst>
                                          <p:attrName>style.visibility</p:attrName>
                                        </p:attrNameLst>
                                      </p:cBhvr>
                                      <p:to>
                                        <p:strVal val="visible"/>
                                      </p:to>
                                    </p:set>
                                    <p:animEffect transition="in" filter="barn(inVertical)">
                                      <p:cBhvr>
                                        <p:cTn id="27" dur="500"/>
                                        <p:tgtEl>
                                          <p:spTgt spid="14"/>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childTnLst>
                          </p:cTn>
                        </p:par>
                        <p:par>
                          <p:cTn id="31" fill="hold">
                            <p:stCondLst>
                              <p:cond delay="1000"/>
                            </p:stCondLst>
                            <p:childTnLst>
                              <p:par>
                                <p:cTn id="32" presetID="16" presetClass="entr" presetSubtype="21" fill="hold" grpId="0" nodeType="afterEffect">
                                  <p:stCondLst>
                                    <p:cond delay="500"/>
                                  </p:stCondLst>
                                  <p:childTnLst>
                                    <p:set>
                                      <p:cBhvr>
                                        <p:cTn id="33" dur="1" fill="hold">
                                          <p:stCondLst>
                                            <p:cond delay="0"/>
                                          </p:stCondLst>
                                        </p:cTn>
                                        <p:tgtEl>
                                          <p:spTgt spid="8"/>
                                        </p:tgtEl>
                                        <p:attrNameLst>
                                          <p:attrName>style.visibility</p:attrName>
                                        </p:attrNameLst>
                                      </p:cBhvr>
                                      <p:to>
                                        <p:strVal val="visible"/>
                                      </p:to>
                                    </p:set>
                                    <p:animEffect transition="in" filter="barn(inVertical)">
                                      <p:cBhvr>
                                        <p:cTn id="34" dur="500"/>
                                        <p:tgtEl>
                                          <p:spTgt spid="8"/>
                                        </p:tgtEl>
                                      </p:cBhvr>
                                    </p:animEffect>
                                  </p:childTnLst>
                                </p:cTn>
                              </p:par>
                            </p:childTnLst>
                          </p:cTn>
                        </p:par>
                        <p:par>
                          <p:cTn id="35" fill="hold">
                            <p:stCondLst>
                              <p:cond delay="2000"/>
                            </p:stCondLst>
                            <p:childTnLst>
                              <p:par>
                                <p:cTn id="36" presetID="16" presetClass="entr" presetSubtype="21" fill="hold" grpId="0" nodeType="afterEffect">
                                  <p:stCondLst>
                                    <p:cond delay="500"/>
                                  </p:stCondLst>
                                  <p:childTnLst>
                                    <p:set>
                                      <p:cBhvr>
                                        <p:cTn id="37" dur="1" fill="hold">
                                          <p:stCondLst>
                                            <p:cond delay="0"/>
                                          </p:stCondLst>
                                        </p:cTn>
                                        <p:tgtEl>
                                          <p:spTgt spid="11"/>
                                        </p:tgtEl>
                                        <p:attrNameLst>
                                          <p:attrName>style.visibility</p:attrName>
                                        </p:attrNameLst>
                                      </p:cBhvr>
                                      <p:to>
                                        <p:strVal val="visible"/>
                                      </p:to>
                                    </p:set>
                                    <p:animEffect transition="in" filter="barn(inVertical)">
                                      <p:cBhvr>
                                        <p:cTn id="38" dur="500"/>
                                        <p:tgtEl>
                                          <p:spTgt spid="11"/>
                                        </p:tgtEl>
                                      </p:cBhvr>
                                    </p:animEffect>
                                  </p:childTnLst>
                                </p:cTn>
                              </p:par>
                            </p:childTnLst>
                          </p:cTn>
                        </p:par>
                        <p:par>
                          <p:cTn id="39" fill="hold">
                            <p:stCondLst>
                              <p:cond delay="3000"/>
                            </p:stCondLst>
                            <p:childTnLst>
                              <p:par>
                                <p:cTn id="40" presetID="16" presetClass="entr" presetSubtype="21" fill="hold" grpId="0" nodeType="afterEffect">
                                  <p:stCondLst>
                                    <p:cond delay="500"/>
                                  </p:stCondLst>
                                  <p:childTnLst>
                                    <p:set>
                                      <p:cBhvr>
                                        <p:cTn id="41" dur="1" fill="hold">
                                          <p:stCondLst>
                                            <p:cond delay="0"/>
                                          </p:stCondLst>
                                        </p:cTn>
                                        <p:tgtEl>
                                          <p:spTgt spid="15"/>
                                        </p:tgtEl>
                                        <p:attrNameLst>
                                          <p:attrName>style.visibility</p:attrName>
                                        </p:attrNameLst>
                                      </p:cBhvr>
                                      <p:to>
                                        <p:strVal val="visible"/>
                                      </p:to>
                                    </p:set>
                                    <p:animEffect transition="in" filter="barn(inVertical)">
                                      <p:cBhvr>
                                        <p:cTn id="42" dur="500"/>
                                        <p:tgtEl>
                                          <p:spTgt spid="15"/>
                                        </p:tgtEl>
                                      </p:cBhvr>
                                    </p:animEffect>
                                  </p:childTnLst>
                                </p:cTn>
                              </p:par>
                            </p:childTnLst>
                          </p:cTn>
                        </p:par>
                        <p:par>
                          <p:cTn id="43" fill="hold">
                            <p:stCondLst>
                              <p:cond delay="4000"/>
                            </p:stCondLst>
                            <p:childTnLst>
                              <p:par>
                                <p:cTn id="44" presetID="16" presetClass="entr" presetSubtype="21" fill="hold" grpId="0" nodeType="afterEffect">
                                  <p:stCondLst>
                                    <p:cond delay="500"/>
                                  </p:stCondLst>
                                  <p:childTnLst>
                                    <p:set>
                                      <p:cBhvr>
                                        <p:cTn id="45" dur="1" fill="hold">
                                          <p:stCondLst>
                                            <p:cond delay="0"/>
                                          </p:stCondLst>
                                        </p:cTn>
                                        <p:tgtEl>
                                          <p:spTgt spid="9"/>
                                        </p:tgtEl>
                                        <p:attrNameLst>
                                          <p:attrName>style.visibility</p:attrName>
                                        </p:attrNameLst>
                                      </p:cBhvr>
                                      <p:to>
                                        <p:strVal val="visible"/>
                                      </p:to>
                                    </p:set>
                                    <p:animEffect transition="in" filter="barn(inVertical)">
                                      <p:cBhvr>
                                        <p:cTn id="46" dur="500"/>
                                        <p:tgtEl>
                                          <p:spTgt spid="9"/>
                                        </p:tgtEl>
                                      </p:cBhvr>
                                    </p:animEffect>
                                  </p:childTnLst>
                                </p:cTn>
                              </p:par>
                            </p:childTnLst>
                          </p:cTn>
                        </p:par>
                        <p:par>
                          <p:cTn id="47" fill="hold">
                            <p:stCondLst>
                              <p:cond delay="5000"/>
                            </p:stCondLst>
                            <p:childTnLst>
                              <p:par>
                                <p:cTn id="48" presetID="16" presetClass="entr" presetSubtype="21" fill="hold" grpId="0" nodeType="afterEffect">
                                  <p:stCondLst>
                                    <p:cond delay="500"/>
                                  </p:stCondLst>
                                  <p:childTnLst>
                                    <p:set>
                                      <p:cBhvr>
                                        <p:cTn id="49" dur="1" fill="hold">
                                          <p:stCondLst>
                                            <p:cond delay="0"/>
                                          </p:stCondLst>
                                        </p:cTn>
                                        <p:tgtEl>
                                          <p:spTgt spid="12"/>
                                        </p:tgtEl>
                                        <p:attrNameLst>
                                          <p:attrName>style.visibility</p:attrName>
                                        </p:attrNameLst>
                                      </p:cBhvr>
                                      <p:to>
                                        <p:strVal val="visible"/>
                                      </p:to>
                                    </p:set>
                                    <p:animEffect transition="in" filter="barn(inVertical)">
                                      <p:cBhvr>
                                        <p:cTn id="50" dur="500"/>
                                        <p:tgtEl>
                                          <p:spTgt spid="12"/>
                                        </p:tgtEl>
                                      </p:cBhvr>
                                    </p:animEffect>
                                  </p:childTnLst>
                                </p:cTn>
                              </p:par>
                            </p:childTnLst>
                          </p:cTn>
                        </p:par>
                        <p:par>
                          <p:cTn id="51" fill="hold">
                            <p:stCondLst>
                              <p:cond delay="6000"/>
                            </p:stCondLst>
                            <p:childTnLst>
                              <p:par>
                                <p:cTn id="52" presetID="16" presetClass="entr" presetSubtype="21" fill="hold" grpId="0" nodeType="afterEffect">
                                  <p:stCondLst>
                                    <p:cond delay="500"/>
                                  </p:stCondLst>
                                  <p:childTnLst>
                                    <p:set>
                                      <p:cBhvr>
                                        <p:cTn id="53" dur="1" fill="hold">
                                          <p:stCondLst>
                                            <p:cond delay="0"/>
                                          </p:stCondLst>
                                        </p:cTn>
                                        <p:tgtEl>
                                          <p:spTgt spid="16"/>
                                        </p:tgtEl>
                                        <p:attrNameLst>
                                          <p:attrName>style.visibility</p:attrName>
                                        </p:attrNameLst>
                                      </p:cBhvr>
                                      <p:to>
                                        <p:strVal val="visible"/>
                                      </p:to>
                                    </p:set>
                                    <p:animEffect transition="in" filter="barn(inVertical)">
                                      <p:cBhvr>
                                        <p:cTn id="54" dur="500"/>
                                        <p:tgtEl>
                                          <p:spTgt spid="16"/>
                                        </p:tgtEl>
                                      </p:cBhvr>
                                    </p:animEffect>
                                  </p:childTnLst>
                                </p:cTn>
                              </p:par>
                            </p:childTnLst>
                          </p:cTn>
                        </p:par>
                        <p:par>
                          <p:cTn id="55" fill="hold">
                            <p:stCondLst>
                              <p:cond delay="7000"/>
                            </p:stCondLst>
                            <p:childTnLst>
                              <p:par>
                                <p:cTn id="56" presetID="16" presetClass="entr" presetSubtype="21" fill="hold" grpId="0" nodeType="afterEffect">
                                  <p:stCondLst>
                                    <p:cond delay="500"/>
                                  </p:stCondLst>
                                  <p:childTnLst>
                                    <p:set>
                                      <p:cBhvr>
                                        <p:cTn id="57" dur="1" fill="hold">
                                          <p:stCondLst>
                                            <p:cond delay="0"/>
                                          </p:stCondLst>
                                        </p:cTn>
                                        <p:tgtEl>
                                          <p:spTgt spid="10"/>
                                        </p:tgtEl>
                                        <p:attrNameLst>
                                          <p:attrName>style.visibility</p:attrName>
                                        </p:attrNameLst>
                                      </p:cBhvr>
                                      <p:to>
                                        <p:strVal val="visible"/>
                                      </p:to>
                                    </p:set>
                                    <p:animEffect transition="in" filter="barn(inVertical)">
                                      <p:cBhvr>
                                        <p:cTn id="58" dur="500"/>
                                        <p:tgtEl>
                                          <p:spTgt spid="10"/>
                                        </p:tgtEl>
                                      </p:cBhvr>
                                    </p:animEffect>
                                  </p:childTnLst>
                                </p:cTn>
                              </p:par>
                            </p:childTnLst>
                          </p:cTn>
                        </p:par>
                        <p:par>
                          <p:cTn id="59" fill="hold">
                            <p:stCondLst>
                              <p:cond delay="8000"/>
                            </p:stCondLst>
                            <p:childTnLst>
                              <p:par>
                                <p:cTn id="60" presetID="16" presetClass="entr" presetSubtype="21" fill="hold" grpId="0" nodeType="afterEffect">
                                  <p:stCondLst>
                                    <p:cond delay="500"/>
                                  </p:stCondLst>
                                  <p:childTnLst>
                                    <p:set>
                                      <p:cBhvr>
                                        <p:cTn id="61" dur="1" fill="hold">
                                          <p:stCondLst>
                                            <p:cond delay="0"/>
                                          </p:stCondLst>
                                        </p:cTn>
                                        <p:tgtEl>
                                          <p:spTgt spid="13"/>
                                        </p:tgtEl>
                                        <p:attrNameLst>
                                          <p:attrName>style.visibility</p:attrName>
                                        </p:attrNameLst>
                                      </p:cBhvr>
                                      <p:to>
                                        <p:strVal val="visible"/>
                                      </p:to>
                                    </p:set>
                                    <p:animEffect transition="in" filter="barn(inVertical)">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88"/>
                                        </p:tgtEl>
                                        <p:attrNameLst>
                                          <p:attrName>style.visibility</p:attrName>
                                        </p:attrNameLst>
                                      </p:cBhvr>
                                      <p:to>
                                        <p:strVal val="visible"/>
                                      </p:to>
                                    </p:set>
                                    <p:animEffect transition="in" filter="wipe(left)">
                                      <p:cBhvr>
                                        <p:cTn id="67" dur="500"/>
                                        <p:tgtEl>
                                          <p:spTgt spid="88"/>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94"/>
                                        </p:tgtEl>
                                        <p:attrNameLst>
                                          <p:attrName>style.visibility</p:attrName>
                                        </p:attrNameLst>
                                      </p:cBhvr>
                                      <p:to>
                                        <p:strVal val="visible"/>
                                      </p:to>
                                    </p:set>
                                    <p:animEffect transition="in" filter="wipe(left)">
                                      <p:cBhvr>
                                        <p:cTn id="70" dur="500"/>
                                        <p:tgtEl>
                                          <p:spTgt spid="94"/>
                                        </p:tgtEl>
                                      </p:cBhvr>
                                    </p:animEffect>
                                  </p:childTnLst>
                                </p:cTn>
                              </p:par>
                            </p:childTnLst>
                          </p:cTn>
                        </p:par>
                        <p:par>
                          <p:cTn id="71" fill="hold">
                            <p:stCondLst>
                              <p:cond delay="500"/>
                            </p:stCondLst>
                            <p:childTnLst>
                              <p:par>
                                <p:cTn id="72" presetID="22" presetClass="entr" presetSubtype="8" fill="hold" nodeType="afterEffect">
                                  <p:stCondLst>
                                    <p:cond delay="0"/>
                                  </p:stCondLst>
                                  <p:childTnLst>
                                    <p:set>
                                      <p:cBhvr>
                                        <p:cTn id="73" dur="1" fill="hold">
                                          <p:stCondLst>
                                            <p:cond delay="0"/>
                                          </p:stCondLst>
                                        </p:cTn>
                                        <p:tgtEl>
                                          <p:spTgt spid="91"/>
                                        </p:tgtEl>
                                        <p:attrNameLst>
                                          <p:attrName>style.visibility</p:attrName>
                                        </p:attrNameLst>
                                      </p:cBhvr>
                                      <p:to>
                                        <p:strVal val="visible"/>
                                      </p:to>
                                    </p:set>
                                    <p:animEffect transition="in" filter="wipe(left)">
                                      <p:cBhvr>
                                        <p:cTn id="74" dur="500"/>
                                        <p:tgtEl>
                                          <p:spTgt spid="91"/>
                                        </p:tgtEl>
                                      </p:cBhvr>
                                    </p:animEffect>
                                  </p:childTnLst>
                                </p:cTn>
                              </p:par>
                            </p:childTnLst>
                          </p:cTn>
                        </p:par>
                        <p:par>
                          <p:cTn id="75" fill="hold">
                            <p:stCondLst>
                              <p:cond delay="1000"/>
                            </p:stCondLst>
                            <p:childTnLst>
                              <p:par>
                                <p:cTn id="76" presetID="22" presetClass="entr" presetSubtype="1" fill="hold" grpId="0" nodeType="afterEffect">
                                  <p:stCondLst>
                                    <p:cond delay="0"/>
                                  </p:stCondLst>
                                  <p:childTnLst>
                                    <p:set>
                                      <p:cBhvr>
                                        <p:cTn id="77" dur="1" fill="hold">
                                          <p:stCondLst>
                                            <p:cond delay="0"/>
                                          </p:stCondLst>
                                        </p:cTn>
                                        <p:tgtEl>
                                          <p:spTgt spid="90"/>
                                        </p:tgtEl>
                                        <p:attrNameLst>
                                          <p:attrName>style.visibility</p:attrName>
                                        </p:attrNameLst>
                                      </p:cBhvr>
                                      <p:to>
                                        <p:strVal val="visible"/>
                                      </p:to>
                                    </p:set>
                                    <p:animEffect transition="in" filter="wipe(up)">
                                      <p:cBhvr>
                                        <p:cTn id="78" dur="500"/>
                                        <p:tgtEl>
                                          <p:spTgt spid="90"/>
                                        </p:tgtEl>
                                      </p:cBhvr>
                                    </p:animEffect>
                                  </p:childTnLst>
                                </p:cTn>
                              </p:par>
                            </p:childTnLst>
                          </p:cTn>
                        </p:par>
                        <p:par>
                          <p:cTn id="79" fill="hold">
                            <p:stCondLst>
                              <p:cond delay="1500"/>
                            </p:stCondLst>
                            <p:childTnLst>
                              <p:par>
                                <p:cTn id="80" presetID="22" presetClass="entr" presetSubtype="2" fill="hold" nodeType="afterEffect">
                                  <p:stCondLst>
                                    <p:cond delay="0"/>
                                  </p:stCondLst>
                                  <p:childTnLst>
                                    <p:set>
                                      <p:cBhvr>
                                        <p:cTn id="81" dur="1" fill="hold">
                                          <p:stCondLst>
                                            <p:cond delay="0"/>
                                          </p:stCondLst>
                                        </p:cTn>
                                        <p:tgtEl>
                                          <p:spTgt spid="92"/>
                                        </p:tgtEl>
                                        <p:attrNameLst>
                                          <p:attrName>style.visibility</p:attrName>
                                        </p:attrNameLst>
                                      </p:cBhvr>
                                      <p:to>
                                        <p:strVal val="visible"/>
                                      </p:to>
                                    </p:set>
                                    <p:animEffect transition="in" filter="wipe(right)">
                                      <p:cBhvr>
                                        <p:cTn id="82" dur="500"/>
                                        <p:tgtEl>
                                          <p:spTgt spid="92"/>
                                        </p:tgtEl>
                                      </p:cBhvr>
                                    </p:animEffect>
                                  </p:childTnLst>
                                </p:cTn>
                              </p:par>
                            </p:childTnLst>
                          </p:cTn>
                        </p:par>
                        <p:par>
                          <p:cTn id="83" fill="hold">
                            <p:stCondLst>
                              <p:cond delay="2000"/>
                            </p:stCondLst>
                            <p:childTnLst>
                              <p:par>
                                <p:cTn id="84" presetID="22" presetClass="entr" presetSubtype="2" fill="hold" grpId="0" nodeType="afterEffect">
                                  <p:stCondLst>
                                    <p:cond delay="0"/>
                                  </p:stCondLst>
                                  <p:childTnLst>
                                    <p:set>
                                      <p:cBhvr>
                                        <p:cTn id="85" dur="1" fill="hold">
                                          <p:stCondLst>
                                            <p:cond delay="0"/>
                                          </p:stCondLst>
                                        </p:cTn>
                                        <p:tgtEl>
                                          <p:spTgt spid="86"/>
                                        </p:tgtEl>
                                        <p:attrNameLst>
                                          <p:attrName>style.visibility</p:attrName>
                                        </p:attrNameLst>
                                      </p:cBhvr>
                                      <p:to>
                                        <p:strVal val="visible"/>
                                      </p:to>
                                    </p:set>
                                    <p:animEffect transition="in" filter="wipe(right)">
                                      <p:cBhvr>
                                        <p:cTn id="86" dur="500"/>
                                        <p:tgtEl>
                                          <p:spTgt spid="86"/>
                                        </p:tgtEl>
                                      </p:cBhvr>
                                    </p:animEffect>
                                  </p:childTnLst>
                                </p:cTn>
                              </p:par>
                              <p:par>
                                <p:cTn id="87" presetID="22" presetClass="entr" presetSubtype="2" fill="hold" grpId="0" nodeType="withEffect">
                                  <p:stCondLst>
                                    <p:cond delay="0"/>
                                  </p:stCondLst>
                                  <p:childTnLst>
                                    <p:set>
                                      <p:cBhvr>
                                        <p:cTn id="88" dur="1" fill="hold">
                                          <p:stCondLst>
                                            <p:cond delay="0"/>
                                          </p:stCondLst>
                                        </p:cTn>
                                        <p:tgtEl>
                                          <p:spTgt spid="93"/>
                                        </p:tgtEl>
                                        <p:attrNameLst>
                                          <p:attrName>style.visibility</p:attrName>
                                        </p:attrNameLst>
                                      </p:cBhvr>
                                      <p:to>
                                        <p:strVal val="visible"/>
                                      </p:to>
                                    </p:set>
                                    <p:animEffect transition="in" filter="wipe(right)">
                                      <p:cBhvr>
                                        <p:cTn id="89" dur="500"/>
                                        <p:tgtEl>
                                          <p:spTgt spid="9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124">
                                            <p:txEl>
                                              <p:pRg st="0" end="0"/>
                                            </p:txEl>
                                          </p:spTgt>
                                        </p:tgtEl>
                                        <p:attrNameLst>
                                          <p:attrName>style.visibility</p:attrName>
                                        </p:attrNameLst>
                                      </p:cBhvr>
                                      <p:to>
                                        <p:strVal val="visible"/>
                                      </p:to>
                                    </p:set>
                                    <p:animEffect transition="in" filter="fade">
                                      <p:cBhvr>
                                        <p:cTn id="94" dur="500"/>
                                        <p:tgtEl>
                                          <p:spTgt spid="124">
                                            <p:txEl>
                                              <p:pRg st="0" end="0"/>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1" fill="hold" nodeType="clickEffect">
                                  <p:stCondLst>
                                    <p:cond delay="0"/>
                                  </p:stCondLst>
                                  <p:childTnLst>
                                    <p:set>
                                      <p:cBhvr>
                                        <p:cTn id="98" dur="1" fill="hold">
                                          <p:stCondLst>
                                            <p:cond delay="0"/>
                                          </p:stCondLst>
                                        </p:cTn>
                                        <p:tgtEl>
                                          <p:spTgt spid="32"/>
                                        </p:tgtEl>
                                        <p:attrNameLst>
                                          <p:attrName>style.visibility</p:attrName>
                                        </p:attrNameLst>
                                      </p:cBhvr>
                                      <p:to>
                                        <p:strVal val="visible"/>
                                      </p:to>
                                    </p:set>
                                    <p:animEffect transition="in" filter="wipe(up)">
                                      <p:cBhvr>
                                        <p:cTn id="99" dur="500"/>
                                        <p:tgtEl>
                                          <p:spTgt spid="32"/>
                                        </p:tgtEl>
                                      </p:cBhvr>
                                    </p:animEffect>
                                  </p:childTnLst>
                                </p:cTn>
                              </p:par>
                            </p:childTnLst>
                          </p:cTn>
                        </p:par>
                        <p:par>
                          <p:cTn id="100" fill="hold">
                            <p:stCondLst>
                              <p:cond delay="500"/>
                            </p:stCondLst>
                            <p:childTnLst>
                              <p:par>
                                <p:cTn id="101" presetID="22" presetClass="entr" presetSubtype="1" fill="hold" grpId="0" nodeType="after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wipe(up)">
                                      <p:cBhvr>
                                        <p:cTn id="103" dur="500"/>
                                        <p:tgtEl>
                                          <p:spTgt spid="39"/>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3"/>
                                        </p:tgtEl>
                                        <p:attrNameLst>
                                          <p:attrName>style.visibility</p:attrName>
                                        </p:attrNameLst>
                                      </p:cBhvr>
                                      <p:to>
                                        <p:strVal val="visible"/>
                                      </p:to>
                                    </p:set>
                                    <p:animEffect transition="in" filter="fade">
                                      <p:cBhvr>
                                        <p:cTn id="111" dur="500"/>
                                        <p:tgtEl>
                                          <p:spTgt spid="43"/>
                                        </p:tgtEl>
                                      </p:cBhvr>
                                    </p:animEffect>
                                  </p:childTnLst>
                                </p:cTn>
                              </p:par>
                              <p:par>
                                <p:cTn id="112" presetID="10" presetClass="entr" presetSubtype="0" fill="hold" grpId="2" nodeType="withEffect">
                                  <p:stCondLst>
                                    <p:cond delay="0"/>
                                  </p:stCondLst>
                                  <p:childTnLst>
                                    <p:set>
                                      <p:cBhvr>
                                        <p:cTn id="113" dur="1" fill="hold">
                                          <p:stCondLst>
                                            <p:cond delay="0"/>
                                          </p:stCondLst>
                                        </p:cTn>
                                        <p:tgtEl>
                                          <p:spTgt spid="42"/>
                                        </p:tgtEl>
                                        <p:attrNameLst>
                                          <p:attrName>style.visibility</p:attrName>
                                        </p:attrNameLst>
                                      </p:cBhvr>
                                      <p:to>
                                        <p:strVal val="visible"/>
                                      </p:to>
                                    </p:set>
                                    <p:animEffect transition="in" filter="fade">
                                      <p:cBhvr>
                                        <p:cTn id="114" dur="500"/>
                                        <p:tgtEl>
                                          <p:spTgt spid="42"/>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1" fill="hold" nodeType="clickEffect">
                                  <p:stCondLst>
                                    <p:cond delay="0"/>
                                  </p:stCondLst>
                                  <p:childTnLst>
                                    <p:set>
                                      <p:cBhvr>
                                        <p:cTn id="118" dur="1" fill="hold">
                                          <p:stCondLst>
                                            <p:cond delay="0"/>
                                          </p:stCondLst>
                                        </p:cTn>
                                        <p:tgtEl>
                                          <p:spTgt spid="36"/>
                                        </p:tgtEl>
                                        <p:attrNameLst>
                                          <p:attrName>style.visibility</p:attrName>
                                        </p:attrNameLst>
                                      </p:cBhvr>
                                      <p:to>
                                        <p:strVal val="visible"/>
                                      </p:to>
                                    </p:set>
                                    <p:animEffect transition="in" filter="wipe(up)">
                                      <p:cBhvr>
                                        <p:cTn id="119" dur="500"/>
                                        <p:tgtEl>
                                          <p:spTgt spid="36"/>
                                        </p:tgtEl>
                                      </p:cBhvr>
                                    </p:animEffect>
                                  </p:childTnLst>
                                </p:cTn>
                              </p:par>
                            </p:childTnLst>
                          </p:cTn>
                        </p:par>
                        <p:par>
                          <p:cTn id="120" fill="hold">
                            <p:stCondLst>
                              <p:cond delay="500"/>
                            </p:stCondLst>
                            <p:childTnLst>
                              <p:par>
                                <p:cTn id="121" presetID="22" presetClass="entr" presetSubtype="1" fill="hold" grpId="0" nodeType="afterEffect">
                                  <p:stCondLst>
                                    <p:cond delay="0"/>
                                  </p:stCondLst>
                                  <p:childTnLst>
                                    <p:set>
                                      <p:cBhvr>
                                        <p:cTn id="122" dur="1" fill="hold">
                                          <p:stCondLst>
                                            <p:cond delay="0"/>
                                          </p:stCondLst>
                                        </p:cTn>
                                        <p:tgtEl>
                                          <p:spTgt spid="38"/>
                                        </p:tgtEl>
                                        <p:attrNameLst>
                                          <p:attrName>style.visibility</p:attrName>
                                        </p:attrNameLst>
                                      </p:cBhvr>
                                      <p:to>
                                        <p:strVal val="visible"/>
                                      </p:to>
                                    </p:set>
                                    <p:animEffect transition="in" filter="wipe(up)">
                                      <p:cBhvr>
                                        <p:cTn id="123" dur="500"/>
                                        <p:tgtEl>
                                          <p:spTgt spid="38"/>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1" fill="hold" nodeType="clickEffect">
                                  <p:stCondLst>
                                    <p:cond delay="0"/>
                                  </p:stCondLst>
                                  <p:childTnLst>
                                    <p:set>
                                      <p:cBhvr>
                                        <p:cTn id="127" dur="1" fill="hold">
                                          <p:stCondLst>
                                            <p:cond delay="0"/>
                                          </p:stCondLst>
                                        </p:cTn>
                                        <p:tgtEl>
                                          <p:spTgt spid="37"/>
                                        </p:tgtEl>
                                        <p:attrNameLst>
                                          <p:attrName>style.visibility</p:attrName>
                                        </p:attrNameLst>
                                      </p:cBhvr>
                                      <p:to>
                                        <p:strVal val="visible"/>
                                      </p:to>
                                    </p:set>
                                    <p:animEffect transition="in" filter="wipe(up)">
                                      <p:cBhvr>
                                        <p:cTn id="128" dur="500"/>
                                        <p:tgtEl>
                                          <p:spTgt spid="37"/>
                                        </p:tgtEl>
                                      </p:cBhvr>
                                    </p:animEffect>
                                  </p:childTnLst>
                                </p:cTn>
                              </p:par>
                            </p:childTnLst>
                          </p:cTn>
                        </p:par>
                        <p:par>
                          <p:cTn id="129" fill="hold">
                            <p:stCondLst>
                              <p:cond delay="500"/>
                            </p:stCondLst>
                            <p:childTnLst>
                              <p:par>
                                <p:cTn id="130" presetID="22" presetClass="entr" presetSubtype="1" fill="hold" grpId="0" nodeType="afterEffect">
                                  <p:stCondLst>
                                    <p:cond delay="0"/>
                                  </p:stCondLst>
                                  <p:childTnLst>
                                    <p:set>
                                      <p:cBhvr>
                                        <p:cTn id="131" dur="1" fill="hold">
                                          <p:stCondLst>
                                            <p:cond delay="0"/>
                                          </p:stCondLst>
                                        </p:cTn>
                                        <p:tgtEl>
                                          <p:spTgt spid="33"/>
                                        </p:tgtEl>
                                        <p:attrNameLst>
                                          <p:attrName>style.visibility</p:attrName>
                                        </p:attrNameLst>
                                      </p:cBhvr>
                                      <p:to>
                                        <p:strVal val="visible"/>
                                      </p:to>
                                    </p:set>
                                    <p:animEffect transition="in" filter="wipe(up)">
                                      <p:cBhvr>
                                        <p:cTn id="132" dur="500"/>
                                        <p:tgtEl>
                                          <p:spTgt spid="33"/>
                                        </p:tgtEl>
                                      </p:cBhvr>
                                    </p:animEffect>
                                  </p:childTnLst>
                                </p:cTn>
                              </p:par>
                            </p:childTnLst>
                          </p:cTn>
                        </p:par>
                        <p:par>
                          <p:cTn id="133" fill="hold">
                            <p:stCondLst>
                              <p:cond delay="1000"/>
                            </p:stCondLst>
                            <p:childTnLst>
                              <p:par>
                                <p:cTn id="134" presetID="22" presetClass="entr" presetSubtype="8" fill="hold" grpId="0" nodeType="afterEffect">
                                  <p:stCondLst>
                                    <p:cond delay="0"/>
                                  </p:stCondLst>
                                  <p:childTnLst>
                                    <p:set>
                                      <p:cBhvr>
                                        <p:cTn id="135" dur="1" fill="hold">
                                          <p:stCondLst>
                                            <p:cond delay="0"/>
                                          </p:stCondLst>
                                        </p:cTn>
                                        <p:tgtEl>
                                          <p:spTgt spid="40"/>
                                        </p:tgtEl>
                                        <p:attrNameLst>
                                          <p:attrName>style.visibility</p:attrName>
                                        </p:attrNameLst>
                                      </p:cBhvr>
                                      <p:to>
                                        <p:strVal val="visible"/>
                                      </p:to>
                                    </p:set>
                                    <p:animEffect transition="in" filter="wipe(left)">
                                      <p:cBhvr>
                                        <p:cTn id="136" dur="500"/>
                                        <p:tgtEl>
                                          <p:spTgt spid="40"/>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97"/>
                                        </p:tgtEl>
                                        <p:attrNameLst>
                                          <p:attrName>style.visibility</p:attrName>
                                        </p:attrNameLst>
                                      </p:cBhvr>
                                      <p:to>
                                        <p:strVal val="visible"/>
                                      </p:to>
                                    </p:set>
                                    <p:animEffect transition="in" filter="fade">
                                      <p:cBhvr>
                                        <p:cTn id="141" dur="500"/>
                                        <p:tgtEl>
                                          <p:spTgt spid="97"/>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63"/>
                                        </p:tgtEl>
                                        <p:attrNameLst>
                                          <p:attrName>style.visibility</p:attrName>
                                        </p:attrNameLst>
                                      </p:cBhvr>
                                      <p:to>
                                        <p:strVal val="visible"/>
                                      </p:to>
                                    </p:set>
                                    <p:animEffect transition="in" filter="fade">
                                      <p:cBhvr>
                                        <p:cTn id="144" dur="500"/>
                                        <p:tgtEl>
                                          <p:spTgt spid="63"/>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62"/>
                                        </p:tgtEl>
                                        <p:attrNameLst>
                                          <p:attrName>style.visibility</p:attrName>
                                        </p:attrNameLst>
                                      </p:cBhvr>
                                      <p:to>
                                        <p:strVal val="visible"/>
                                      </p:to>
                                    </p:set>
                                    <p:animEffect transition="in" filter="fade">
                                      <p:cBhvr>
                                        <p:cTn id="147" dur="500"/>
                                        <p:tgtEl>
                                          <p:spTgt spid="62"/>
                                        </p:tgtEl>
                                      </p:cBhvr>
                                    </p:animEffect>
                                  </p:childTnLst>
                                </p:cTn>
                              </p:par>
                            </p:childTnLst>
                          </p:cTn>
                        </p:par>
                      </p:childTnLst>
                    </p:cTn>
                  </p:par>
                  <p:par>
                    <p:cTn id="148" fill="hold">
                      <p:stCondLst>
                        <p:cond delay="indefinite"/>
                      </p:stCondLst>
                      <p:childTnLst>
                        <p:par>
                          <p:cTn id="149" fill="hold">
                            <p:stCondLst>
                              <p:cond delay="0"/>
                            </p:stCondLst>
                            <p:childTnLst>
                              <p:par>
                                <p:cTn id="150" presetID="42" presetClass="path" presetSubtype="0" accel="50000" decel="50000" fill="hold" grpId="0" nodeType="clickEffect">
                                  <p:stCondLst>
                                    <p:cond delay="0"/>
                                  </p:stCondLst>
                                  <p:childTnLst>
                                    <p:animMotion origin="layout" path="M -8.33333E-7 -3.20988E-6 L 0.35764 0.53982 " pathEditMode="relative" rAng="0" ptsTypes="AA">
                                      <p:cBhvr>
                                        <p:cTn id="151" dur="2000" fill="hold"/>
                                        <p:tgtEl>
                                          <p:spTgt spid="42"/>
                                        </p:tgtEl>
                                        <p:attrNameLst>
                                          <p:attrName>ppt_x</p:attrName>
                                          <p:attrName>ppt_y</p:attrName>
                                        </p:attrNameLst>
                                      </p:cBhvr>
                                      <p:rCtr x="17882" y="26975"/>
                                    </p:animMotion>
                                  </p:childTnLst>
                                </p:cTn>
                              </p:par>
                              <p:par>
                                <p:cTn id="152" presetID="42" presetClass="path" presetSubtype="0" accel="50000" decel="50000" fill="hold" grpId="1" nodeType="withEffect">
                                  <p:stCondLst>
                                    <p:cond delay="0"/>
                                  </p:stCondLst>
                                  <p:childTnLst>
                                    <p:animMotion origin="layout" path="M -1.11111E-6 2.46914E-7 L 0.20469 0.62994 " pathEditMode="relative" rAng="0" ptsTypes="AA">
                                      <p:cBhvr>
                                        <p:cTn id="153" dur="2000" fill="hold"/>
                                        <p:tgtEl>
                                          <p:spTgt spid="41"/>
                                        </p:tgtEl>
                                        <p:attrNameLst>
                                          <p:attrName>ppt_x</p:attrName>
                                          <p:attrName>ppt_y</p:attrName>
                                        </p:attrNameLst>
                                      </p:cBhvr>
                                      <p:rCtr x="10226" y="31481"/>
                                    </p:animMotion>
                                  </p:childTnLst>
                                </p:cTn>
                              </p:par>
                              <p:par>
                                <p:cTn id="154" presetID="42" presetClass="path" presetSubtype="0" accel="50000" decel="50000" fill="hold" grpId="1" nodeType="withEffect">
                                  <p:stCondLst>
                                    <p:cond delay="0"/>
                                  </p:stCondLst>
                                  <p:childTnLst>
                                    <p:animMotion origin="layout" path="M -4.44444E-6 -2.96296E-6 L 0.35122 0.4534 " pathEditMode="relative" rAng="0" ptsTypes="AA">
                                      <p:cBhvr>
                                        <p:cTn id="155" dur="2000" fill="hold"/>
                                        <p:tgtEl>
                                          <p:spTgt spid="43"/>
                                        </p:tgtEl>
                                        <p:attrNameLst>
                                          <p:attrName>ppt_x</p:attrName>
                                          <p:attrName>ppt_y</p:attrName>
                                        </p:attrNameLst>
                                      </p:cBhvr>
                                      <p:rCtr x="17552" y="22654"/>
                                    </p:animMotion>
                                  </p:childTnLst>
                                </p:cTn>
                              </p:par>
                              <p:par>
                                <p:cTn id="156" presetID="8" presetClass="emph" presetSubtype="0" fill="hold" grpId="2" nodeType="withEffect">
                                  <p:stCondLst>
                                    <p:cond delay="0"/>
                                  </p:stCondLst>
                                  <p:childTnLst>
                                    <p:animRot by="5400000">
                                      <p:cBhvr>
                                        <p:cTn id="157" dur="2000" fill="hold"/>
                                        <p:tgtEl>
                                          <p:spTgt spid="41"/>
                                        </p:tgtEl>
                                        <p:attrNameLst>
                                          <p:attrName>r</p:attrName>
                                        </p:attrNameLst>
                                      </p:cBhvr>
                                    </p:animRot>
                                  </p:childTnLst>
                                </p:cTn>
                              </p:par>
                              <p:par>
                                <p:cTn id="158" presetID="8" presetClass="emph" presetSubtype="0" fill="hold" grpId="1" nodeType="withEffect">
                                  <p:stCondLst>
                                    <p:cond delay="0"/>
                                  </p:stCondLst>
                                  <p:childTnLst>
                                    <p:animRot by="5400000">
                                      <p:cBhvr>
                                        <p:cTn id="159" dur="2000" fill="hold"/>
                                        <p:tgtEl>
                                          <p:spTgt spid="42"/>
                                        </p:tgtEl>
                                        <p:attrNameLst>
                                          <p:attrName>r</p:attrName>
                                        </p:attrNameLst>
                                      </p:cBhvr>
                                    </p:animRot>
                                  </p:childTnLst>
                                </p:cTn>
                              </p:par>
                              <p:par>
                                <p:cTn id="160" presetID="8" presetClass="emph" presetSubtype="0" fill="hold" grpId="2" nodeType="withEffect">
                                  <p:stCondLst>
                                    <p:cond delay="0"/>
                                  </p:stCondLst>
                                  <p:childTnLst>
                                    <p:animRot by="5400000">
                                      <p:cBhvr>
                                        <p:cTn id="161" dur="2000" fill="hold"/>
                                        <p:tgtEl>
                                          <p:spTgt spid="43"/>
                                        </p:tgtEl>
                                        <p:attrNameLst>
                                          <p:attrName>r</p:attrName>
                                        </p:attrNameLst>
                                      </p:cBhvr>
                                    </p:animRot>
                                  </p:childTnLst>
                                </p:cTn>
                              </p:par>
                              <p:par>
                                <p:cTn id="162" presetID="42" presetClass="path" presetSubtype="0" accel="50000" decel="50000" fill="hold" grpId="1" nodeType="withEffect">
                                  <p:stCondLst>
                                    <p:cond delay="0"/>
                                  </p:stCondLst>
                                  <p:childTnLst>
                                    <p:animMotion origin="layout" path="M 0.02934 0.00092 L -0.08333 0.49197 " pathEditMode="relative" rAng="0" ptsTypes="AA">
                                      <p:cBhvr>
                                        <p:cTn id="163" dur="2000" fill="hold"/>
                                        <p:tgtEl>
                                          <p:spTgt spid="40"/>
                                        </p:tgtEl>
                                        <p:attrNameLst>
                                          <p:attrName>ppt_x</p:attrName>
                                          <p:attrName>ppt_y</p:attrName>
                                        </p:attrNameLst>
                                      </p:cBhvr>
                                      <p:rCtr x="-5642" y="24537"/>
                                    </p:animMotion>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nodeType="clickEffect">
                                  <p:stCondLst>
                                    <p:cond delay="0"/>
                                  </p:stCondLst>
                                  <p:childTnLst>
                                    <p:set>
                                      <p:cBhvr>
                                        <p:cTn id="167" dur="1" fill="hold">
                                          <p:stCondLst>
                                            <p:cond delay="0"/>
                                          </p:stCondLst>
                                        </p:cTn>
                                        <p:tgtEl>
                                          <p:spTgt spid="124">
                                            <p:txEl>
                                              <p:pRg st="2" end="2"/>
                                            </p:txEl>
                                          </p:spTgt>
                                        </p:tgtEl>
                                        <p:attrNameLst>
                                          <p:attrName>style.visibility</p:attrName>
                                        </p:attrNameLst>
                                      </p:cBhvr>
                                      <p:to>
                                        <p:strVal val="visible"/>
                                      </p:to>
                                    </p:set>
                                    <p:animEffect transition="in" filter="fade">
                                      <p:cBhvr>
                                        <p:cTn id="168" dur="500"/>
                                        <p:tgtEl>
                                          <p:spTgt spid="124">
                                            <p:txEl>
                                              <p:pRg st="2" end="2"/>
                                            </p:txEl>
                                          </p:spTgt>
                                        </p:tgtEl>
                                      </p:cBhvr>
                                    </p:animEffect>
                                  </p:childTnLst>
                                </p:cTn>
                              </p:par>
                            </p:childTnLst>
                          </p:cTn>
                        </p:par>
                      </p:childTnLst>
                    </p:cTn>
                  </p:par>
                  <p:par>
                    <p:cTn id="169" fill="hold">
                      <p:stCondLst>
                        <p:cond delay="indefinite"/>
                      </p:stCondLst>
                      <p:childTnLst>
                        <p:par>
                          <p:cTn id="170" fill="hold">
                            <p:stCondLst>
                              <p:cond delay="0"/>
                            </p:stCondLst>
                            <p:childTnLst>
                              <p:par>
                                <p:cTn id="171" presetID="10" presetClass="entr" presetSubtype="0" fill="hold" nodeType="clickEffect">
                                  <p:stCondLst>
                                    <p:cond delay="0"/>
                                  </p:stCondLst>
                                  <p:childTnLst>
                                    <p:set>
                                      <p:cBhvr>
                                        <p:cTn id="172" dur="1" fill="hold">
                                          <p:stCondLst>
                                            <p:cond delay="0"/>
                                          </p:stCondLst>
                                        </p:cTn>
                                        <p:tgtEl>
                                          <p:spTgt spid="124">
                                            <p:txEl>
                                              <p:pRg st="4" end="4"/>
                                            </p:txEl>
                                          </p:spTgt>
                                        </p:tgtEl>
                                        <p:attrNameLst>
                                          <p:attrName>style.visibility</p:attrName>
                                        </p:attrNameLst>
                                      </p:cBhvr>
                                      <p:to>
                                        <p:strVal val="visible"/>
                                      </p:to>
                                    </p:set>
                                    <p:animEffect transition="in" filter="fade">
                                      <p:cBhvr>
                                        <p:cTn id="173" dur="500"/>
                                        <p:tgtEl>
                                          <p:spTgt spid="124">
                                            <p:txEl>
                                              <p:pRg st="4" end="4"/>
                                            </p:txEl>
                                          </p:spTgt>
                                        </p:tgtEl>
                                      </p:cBhvr>
                                    </p:animEffect>
                                  </p:childTnLst>
                                </p:cTn>
                              </p:par>
                            </p:childTnLst>
                          </p:cTn>
                        </p:par>
                      </p:childTnLst>
                    </p:cTn>
                  </p:par>
                  <p:par>
                    <p:cTn id="174" fill="hold">
                      <p:stCondLst>
                        <p:cond delay="indefinite"/>
                      </p:stCondLst>
                      <p:childTnLst>
                        <p:par>
                          <p:cTn id="175" fill="hold">
                            <p:stCondLst>
                              <p:cond delay="0"/>
                            </p:stCondLst>
                            <p:childTnLst>
                              <p:par>
                                <p:cTn id="176" presetID="10" presetClass="entr" presetSubtype="0" fill="hold" grpId="0" nodeType="clickEffect">
                                  <p:stCondLst>
                                    <p:cond delay="0"/>
                                  </p:stCondLst>
                                  <p:childTnLst>
                                    <p:set>
                                      <p:cBhvr>
                                        <p:cTn id="177" dur="1" fill="hold">
                                          <p:stCondLst>
                                            <p:cond delay="0"/>
                                          </p:stCondLst>
                                        </p:cTn>
                                        <p:tgtEl>
                                          <p:spTgt spid="61"/>
                                        </p:tgtEl>
                                        <p:attrNameLst>
                                          <p:attrName>style.visibility</p:attrName>
                                        </p:attrNameLst>
                                      </p:cBhvr>
                                      <p:to>
                                        <p:strVal val="visible"/>
                                      </p:to>
                                    </p:set>
                                    <p:animEffect transition="in" filter="fade">
                                      <p:cBhvr>
                                        <p:cTn id="178" dur="500"/>
                                        <p:tgtEl>
                                          <p:spTgt spid="61"/>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52"/>
                                        </p:tgtEl>
                                        <p:attrNameLst>
                                          <p:attrName>style.visibility</p:attrName>
                                        </p:attrNameLst>
                                      </p:cBhvr>
                                      <p:to>
                                        <p:strVal val="visible"/>
                                      </p:to>
                                    </p:set>
                                    <p:animEffect transition="in" filter="fade">
                                      <p:cBhvr>
                                        <p:cTn id="181" dur="500"/>
                                        <p:tgtEl>
                                          <p:spTgt spid="52"/>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54"/>
                                        </p:tgtEl>
                                        <p:attrNameLst>
                                          <p:attrName>style.visibility</p:attrName>
                                        </p:attrNameLst>
                                      </p:cBhvr>
                                      <p:to>
                                        <p:strVal val="visible"/>
                                      </p:to>
                                    </p:set>
                                    <p:animEffect transition="in" filter="fade">
                                      <p:cBhvr>
                                        <p:cTn id="184" dur="500"/>
                                        <p:tgtEl>
                                          <p:spTgt spid="54"/>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64"/>
                                        </p:tgtEl>
                                        <p:attrNameLst>
                                          <p:attrName>style.visibility</p:attrName>
                                        </p:attrNameLst>
                                      </p:cBhvr>
                                      <p:to>
                                        <p:strVal val="visible"/>
                                      </p:to>
                                    </p:set>
                                    <p:animEffect transition="in" filter="fade">
                                      <p:cBhvr>
                                        <p:cTn id="187" dur="500"/>
                                        <p:tgtEl>
                                          <p:spTgt spid="64"/>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22"/>
                                        </p:tgtEl>
                                        <p:attrNameLst>
                                          <p:attrName>style.visibility</p:attrName>
                                        </p:attrNameLst>
                                      </p:cBhvr>
                                      <p:to>
                                        <p:strVal val="visible"/>
                                      </p:to>
                                    </p:set>
                                    <p:animEffect transition="in" filter="fade">
                                      <p:cBhvr>
                                        <p:cTn id="190" dur="500"/>
                                        <p:tgtEl>
                                          <p:spTgt spid="22"/>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46"/>
                                        </p:tgtEl>
                                        <p:attrNameLst>
                                          <p:attrName>style.visibility</p:attrName>
                                        </p:attrNameLst>
                                      </p:cBhvr>
                                      <p:to>
                                        <p:strVal val="visible"/>
                                      </p:to>
                                    </p:set>
                                    <p:animEffect transition="in" filter="fade">
                                      <p:cBhvr>
                                        <p:cTn id="193" dur="500"/>
                                        <p:tgtEl>
                                          <p:spTgt spid="46"/>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48"/>
                                        </p:tgtEl>
                                        <p:attrNameLst>
                                          <p:attrName>style.visibility</p:attrName>
                                        </p:attrNameLst>
                                      </p:cBhvr>
                                      <p:to>
                                        <p:strVal val="visible"/>
                                      </p:to>
                                    </p:set>
                                    <p:animEffect transition="in" filter="fade">
                                      <p:cBhvr>
                                        <p:cTn id="196" dur="500"/>
                                        <p:tgtEl>
                                          <p:spTgt spid="48"/>
                                        </p:tgtEl>
                                      </p:cBhvr>
                                    </p:animEffect>
                                  </p:childTnLst>
                                </p:cTn>
                              </p:par>
                            </p:childTnLst>
                          </p:cTn>
                        </p:par>
                      </p:childTnLst>
                    </p:cTn>
                  </p:par>
                  <p:par>
                    <p:cTn id="197" fill="hold">
                      <p:stCondLst>
                        <p:cond delay="indefinite"/>
                      </p:stCondLst>
                      <p:childTnLst>
                        <p:par>
                          <p:cTn id="198" fill="hold">
                            <p:stCondLst>
                              <p:cond delay="0"/>
                            </p:stCondLst>
                            <p:childTnLst>
                              <p:par>
                                <p:cTn id="199" presetID="22" presetClass="entr" presetSubtype="4" fill="hold" nodeType="clickEffect">
                                  <p:stCondLst>
                                    <p:cond delay="0"/>
                                  </p:stCondLst>
                                  <p:childTnLst>
                                    <p:set>
                                      <p:cBhvr>
                                        <p:cTn id="200" dur="1" fill="hold">
                                          <p:stCondLst>
                                            <p:cond delay="0"/>
                                          </p:stCondLst>
                                        </p:cTn>
                                        <p:tgtEl>
                                          <p:spTgt spid="102"/>
                                        </p:tgtEl>
                                        <p:attrNameLst>
                                          <p:attrName>style.visibility</p:attrName>
                                        </p:attrNameLst>
                                      </p:cBhvr>
                                      <p:to>
                                        <p:strVal val="visible"/>
                                      </p:to>
                                    </p:set>
                                    <p:animEffect transition="in" filter="wipe(down)">
                                      <p:cBhvr>
                                        <p:cTn id="201" dur="500"/>
                                        <p:tgtEl>
                                          <p:spTgt spid="102"/>
                                        </p:tgtEl>
                                      </p:cBhvr>
                                    </p:animEffect>
                                  </p:childTnLst>
                                </p:cTn>
                              </p:par>
                              <p:par>
                                <p:cTn id="202" presetID="22" presetClass="entr" presetSubtype="4" fill="hold" nodeType="withEffect">
                                  <p:stCondLst>
                                    <p:cond delay="0"/>
                                  </p:stCondLst>
                                  <p:childTnLst>
                                    <p:set>
                                      <p:cBhvr>
                                        <p:cTn id="203" dur="1" fill="hold">
                                          <p:stCondLst>
                                            <p:cond delay="0"/>
                                          </p:stCondLst>
                                        </p:cTn>
                                        <p:tgtEl>
                                          <p:spTgt spid="107"/>
                                        </p:tgtEl>
                                        <p:attrNameLst>
                                          <p:attrName>style.visibility</p:attrName>
                                        </p:attrNameLst>
                                      </p:cBhvr>
                                      <p:to>
                                        <p:strVal val="visible"/>
                                      </p:to>
                                    </p:set>
                                    <p:animEffect transition="in" filter="wipe(down)">
                                      <p:cBhvr>
                                        <p:cTn id="204" dur="500"/>
                                        <p:tgtEl>
                                          <p:spTgt spid="107"/>
                                        </p:tgtEl>
                                      </p:cBhvr>
                                    </p:animEffect>
                                  </p:childTnLst>
                                </p:cTn>
                              </p:par>
                              <p:par>
                                <p:cTn id="205" presetID="22" presetClass="entr" presetSubtype="4" fill="hold" nodeType="withEffect">
                                  <p:stCondLst>
                                    <p:cond delay="0"/>
                                  </p:stCondLst>
                                  <p:childTnLst>
                                    <p:set>
                                      <p:cBhvr>
                                        <p:cTn id="206" dur="1" fill="hold">
                                          <p:stCondLst>
                                            <p:cond delay="0"/>
                                          </p:stCondLst>
                                        </p:cTn>
                                        <p:tgtEl>
                                          <p:spTgt spid="108"/>
                                        </p:tgtEl>
                                        <p:attrNameLst>
                                          <p:attrName>style.visibility</p:attrName>
                                        </p:attrNameLst>
                                      </p:cBhvr>
                                      <p:to>
                                        <p:strVal val="visible"/>
                                      </p:to>
                                    </p:set>
                                    <p:animEffect transition="in" filter="wipe(down)">
                                      <p:cBhvr>
                                        <p:cTn id="207" dur="500"/>
                                        <p:tgtEl>
                                          <p:spTgt spid="108"/>
                                        </p:tgtEl>
                                      </p:cBhvr>
                                    </p:animEffec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nodeType="clickEffect">
                                  <p:stCondLst>
                                    <p:cond delay="0"/>
                                  </p:stCondLst>
                                  <p:childTnLst>
                                    <p:set>
                                      <p:cBhvr>
                                        <p:cTn id="211" dur="1" fill="hold">
                                          <p:stCondLst>
                                            <p:cond delay="0"/>
                                          </p:stCondLst>
                                        </p:cTn>
                                        <p:tgtEl>
                                          <p:spTgt spid="58"/>
                                        </p:tgtEl>
                                        <p:attrNameLst>
                                          <p:attrName>style.visibility</p:attrName>
                                        </p:attrNameLst>
                                      </p:cBhvr>
                                      <p:to>
                                        <p:strVal val="visible"/>
                                      </p:to>
                                    </p:set>
                                    <p:animEffect transition="in" filter="wipe(left)">
                                      <p:cBhvr>
                                        <p:cTn id="212" dur="500"/>
                                        <p:tgtEl>
                                          <p:spTgt spid="58"/>
                                        </p:tgtEl>
                                      </p:cBhvr>
                                    </p:animEffect>
                                  </p:childTnLst>
                                </p:cTn>
                              </p:par>
                            </p:childTnLst>
                          </p:cTn>
                        </p:par>
                        <p:par>
                          <p:cTn id="213" fill="hold">
                            <p:stCondLst>
                              <p:cond delay="500"/>
                            </p:stCondLst>
                            <p:childTnLst>
                              <p:par>
                                <p:cTn id="214" presetID="22" presetClass="entr" presetSubtype="2" fill="hold" nodeType="afterEffect">
                                  <p:stCondLst>
                                    <p:cond delay="0"/>
                                  </p:stCondLst>
                                  <p:childTnLst>
                                    <p:set>
                                      <p:cBhvr>
                                        <p:cTn id="215" dur="1" fill="hold">
                                          <p:stCondLst>
                                            <p:cond delay="0"/>
                                          </p:stCondLst>
                                        </p:cTn>
                                        <p:tgtEl>
                                          <p:spTgt spid="56"/>
                                        </p:tgtEl>
                                        <p:attrNameLst>
                                          <p:attrName>style.visibility</p:attrName>
                                        </p:attrNameLst>
                                      </p:cBhvr>
                                      <p:to>
                                        <p:strVal val="visible"/>
                                      </p:to>
                                    </p:set>
                                    <p:animEffect transition="in" filter="wipe(right)">
                                      <p:cBhvr>
                                        <p:cTn id="216" dur="500"/>
                                        <p:tgtEl>
                                          <p:spTgt spid="56"/>
                                        </p:tgtEl>
                                      </p:cBhvr>
                                    </p:animEffect>
                                  </p:childTnLst>
                                </p:cTn>
                              </p:par>
                            </p:childTnLst>
                          </p:cTn>
                        </p:par>
                        <p:par>
                          <p:cTn id="217" fill="hold">
                            <p:stCondLst>
                              <p:cond delay="1000"/>
                            </p:stCondLst>
                            <p:childTnLst>
                              <p:par>
                                <p:cTn id="218" presetID="22" presetClass="entr" presetSubtype="2" fill="hold" grpId="0" nodeType="afterEffect">
                                  <p:stCondLst>
                                    <p:cond delay="0"/>
                                  </p:stCondLst>
                                  <p:childTnLst>
                                    <p:set>
                                      <p:cBhvr>
                                        <p:cTn id="219" dur="1" fill="hold">
                                          <p:stCondLst>
                                            <p:cond delay="0"/>
                                          </p:stCondLst>
                                        </p:cTn>
                                        <p:tgtEl>
                                          <p:spTgt spid="53"/>
                                        </p:tgtEl>
                                        <p:attrNameLst>
                                          <p:attrName>style.visibility</p:attrName>
                                        </p:attrNameLst>
                                      </p:cBhvr>
                                      <p:to>
                                        <p:strVal val="visible"/>
                                      </p:to>
                                    </p:set>
                                    <p:animEffect transition="in" filter="wipe(right)">
                                      <p:cBhvr>
                                        <p:cTn id="220" dur="500"/>
                                        <p:tgtEl>
                                          <p:spTgt spid="53"/>
                                        </p:tgtEl>
                                      </p:cBhvr>
                                    </p:animEffect>
                                  </p:childTnLst>
                                </p:cTn>
                              </p:par>
                            </p:childTnLst>
                          </p:cTn>
                        </p:par>
                      </p:childTnLst>
                    </p:cTn>
                  </p:par>
                  <p:par>
                    <p:cTn id="221" fill="hold">
                      <p:stCondLst>
                        <p:cond delay="indefinite"/>
                      </p:stCondLst>
                      <p:childTnLst>
                        <p:par>
                          <p:cTn id="222" fill="hold">
                            <p:stCondLst>
                              <p:cond delay="0"/>
                            </p:stCondLst>
                            <p:childTnLst>
                              <p:par>
                                <p:cTn id="223" presetID="10" presetClass="entr" presetSubtype="0" fill="hold" grpId="0" nodeType="clickEffect">
                                  <p:stCondLst>
                                    <p:cond delay="0"/>
                                  </p:stCondLst>
                                  <p:childTnLst>
                                    <p:set>
                                      <p:cBhvr>
                                        <p:cTn id="224" dur="1" fill="hold">
                                          <p:stCondLst>
                                            <p:cond delay="0"/>
                                          </p:stCondLst>
                                        </p:cTn>
                                        <p:tgtEl>
                                          <p:spTgt spid="65"/>
                                        </p:tgtEl>
                                        <p:attrNameLst>
                                          <p:attrName>style.visibility</p:attrName>
                                        </p:attrNameLst>
                                      </p:cBhvr>
                                      <p:to>
                                        <p:strVal val="visible"/>
                                      </p:to>
                                    </p:set>
                                    <p:animEffect transition="in" filter="fade">
                                      <p:cBhvr>
                                        <p:cTn id="225" dur="500"/>
                                        <p:tgtEl>
                                          <p:spTgt spid="65"/>
                                        </p:tgtEl>
                                      </p:cBhvr>
                                    </p:animEffect>
                                  </p:childTnLst>
                                </p:cTn>
                              </p:par>
                              <p:par>
                                <p:cTn id="226" presetID="10" presetClass="entr" presetSubtype="0" fill="hold" grpId="0" nodeType="withEffect">
                                  <p:stCondLst>
                                    <p:cond delay="0"/>
                                  </p:stCondLst>
                                  <p:childTnLst>
                                    <p:set>
                                      <p:cBhvr>
                                        <p:cTn id="227" dur="1" fill="hold">
                                          <p:stCondLst>
                                            <p:cond delay="0"/>
                                          </p:stCondLst>
                                        </p:cTn>
                                        <p:tgtEl>
                                          <p:spTgt spid="109"/>
                                        </p:tgtEl>
                                        <p:attrNameLst>
                                          <p:attrName>style.visibility</p:attrName>
                                        </p:attrNameLst>
                                      </p:cBhvr>
                                      <p:to>
                                        <p:strVal val="visible"/>
                                      </p:to>
                                    </p:set>
                                    <p:animEffect transition="in" filter="fade">
                                      <p:cBhvr>
                                        <p:cTn id="228" dur="500"/>
                                        <p:tgtEl>
                                          <p:spTgt spid="109"/>
                                        </p:tgtEl>
                                      </p:cBhvr>
                                    </p:animEffect>
                                  </p:childTnLst>
                                </p:cTn>
                              </p:par>
                            </p:childTnLst>
                          </p:cTn>
                        </p:par>
                      </p:childTnLst>
                    </p:cTn>
                  </p:par>
                  <p:par>
                    <p:cTn id="229" fill="hold">
                      <p:stCondLst>
                        <p:cond delay="indefinite"/>
                      </p:stCondLst>
                      <p:childTnLst>
                        <p:par>
                          <p:cTn id="230" fill="hold">
                            <p:stCondLst>
                              <p:cond delay="0"/>
                            </p:stCondLst>
                            <p:childTnLst>
                              <p:par>
                                <p:cTn id="231" presetID="22" presetClass="entr" presetSubtype="8" fill="hold" nodeType="clickEffect">
                                  <p:stCondLst>
                                    <p:cond delay="0"/>
                                  </p:stCondLst>
                                  <p:childTnLst>
                                    <p:set>
                                      <p:cBhvr>
                                        <p:cTn id="232" dur="1" fill="hold">
                                          <p:stCondLst>
                                            <p:cond delay="0"/>
                                          </p:stCondLst>
                                        </p:cTn>
                                        <p:tgtEl>
                                          <p:spTgt spid="68"/>
                                        </p:tgtEl>
                                        <p:attrNameLst>
                                          <p:attrName>style.visibility</p:attrName>
                                        </p:attrNameLst>
                                      </p:cBhvr>
                                      <p:to>
                                        <p:strVal val="visible"/>
                                      </p:to>
                                    </p:set>
                                    <p:animEffect transition="in" filter="wipe(left)">
                                      <p:cBhvr>
                                        <p:cTn id="233" dur="500"/>
                                        <p:tgtEl>
                                          <p:spTgt spid="68"/>
                                        </p:tgtEl>
                                      </p:cBhvr>
                                    </p:animEffect>
                                  </p:childTnLst>
                                </p:cTn>
                              </p:par>
                              <p:par>
                                <p:cTn id="234" presetID="22" presetClass="entr" presetSubtype="8" fill="hold" grpId="0" nodeType="withEffect">
                                  <p:stCondLst>
                                    <p:cond delay="0"/>
                                  </p:stCondLst>
                                  <p:childTnLst>
                                    <p:set>
                                      <p:cBhvr>
                                        <p:cTn id="235" dur="1" fill="hold">
                                          <p:stCondLst>
                                            <p:cond delay="0"/>
                                          </p:stCondLst>
                                        </p:cTn>
                                        <p:tgtEl>
                                          <p:spTgt spid="112"/>
                                        </p:tgtEl>
                                        <p:attrNameLst>
                                          <p:attrName>style.visibility</p:attrName>
                                        </p:attrNameLst>
                                      </p:cBhvr>
                                      <p:to>
                                        <p:strVal val="visible"/>
                                      </p:to>
                                    </p:set>
                                    <p:animEffect transition="in" filter="wipe(left)">
                                      <p:cBhvr>
                                        <p:cTn id="236" dur="500"/>
                                        <p:tgtEl>
                                          <p:spTgt spid="112"/>
                                        </p:tgtEl>
                                      </p:cBhvr>
                                    </p:animEffect>
                                  </p:childTnLst>
                                </p:cTn>
                              </p:par>
                            </p:childTnLst>
                          </p:cTn>
                        </p:par>
                      </p:childTnLst>
                    </p:cTn>
                  </p:par>
                  <p:par>
                    <p:cTn id="237" fill="hold">
                      <p:stCondLst>
                        <p:cond delay="indefinite"/>
                      </p:stCondLst>
                      <p:childTnLst>
                        <p:par>
                          <p:cTn id="238" fill="hold">
                            <p:stCondLst>
                              <p:cond delay="0"/>
                            </p:stCondLst>
                            <p:childTnLst>
                              <p:par>
                                <p:cTn id="239" presetID="22" presetClass="entr" presetSubtype="8" fill="hold" nodeType="clickEffect">
                                  <p:stCondLst>
                                    <p:cond delay="0"/>
                                  </p:stCondLst>
                                  <p:childTnLst>
                                    <p:set>
                                      <p:cBhvr>
                                        <p:cTn id="240" dur="1" fill="hold">
                                          <p:stCondLst>
                                            <p:cond delay="0"/>
                                          </p:stCondLst>
                                        </p:cTn>
                                        <p:tgtEl>
                                          <p:spTgt spid="110"/>
                                        </p:tgtEl>
                                        <p:attrNameLst>
                                          <p:attrName>style.visibility</p:attrName>
                                        </p:attrNameLst>
                                      </p:cBhvr>
                                      <p:to>
                                        <p:strVal val="visible"/>
                                      </p:to>
                                    </p:set>
                                    <p:animEffect transition="in" filter="wipe(left)">
                                      <p:cBhvr>
                                        <p:cTn id="241" dur="500"/>
                                        <p:tgtEl>
                                          <p:spTgt spid="110"/>
                                        </p:tgtEl>
                                      </p:cBhvr>
                                    </p:animEffect>
                                  </p:childTnLst>
                                </p:cTn>
                              </p:par>
                              <p:par>
                                <p:cTn id="242" presetID="22" presetClass="exit" presetSubtype="8" fill="hold" nodeType="withEffect">
                                  <p:stCondLst>
                                    <p:cond delay="0"/>
                                  </p:stCondLst>
                                  <p:childTnLst>
                                    <p:animEffect transition="out" filter="wipe(left)">
                                      <p:cBhvr>
                                        <p:cTn id="243" dur="500"/>
                                        <p:tgtEl>
                                          <p:spTgt spid="56"/>
                                        </p:tgtEl>
                                      </p:cBhvr>
                                    </p:animEffect>
                                    <p:set>
                                      <p:cBhvr>
                                        <p:cTn id="244" dur="1" fill="hold">
                                          <p:stCondLst>
                                            <p:cond delay="499"/>
                                          </p:stCondLst>
                                        </p:cTn>
                                        <p:tgtEl>
                                          <p:spTgt spid="56"/>
                                        </p:tgtEl>
                                        <p:attrNameLst>
                                          <p:attrName>style.visibility</p:attrName>
                                        </p:attrNameLst>
                                      </p:cBhvr>
                                      <p:to>
                                        <p:strVal val="hidden"/>
                                      </p:to>
                                    </p:set>
                                  </p:childTnLst>
                                </p:cTn>
                              </p:par>
                            </p:childTnLst>
                          </p:cTn>
                        </p:par>
                        <p:par>
                          <p:cTn id="245" fill="hold">
                            <p:stCondLst>
                              <p:cond delay="500"/>
                            </p:stCondLst>
                            <p:childTnLst>
                              <p:par>
                                <p:cTn id="246" presetID="22" presetClass="entr" presetSubtype="2" fill="hold" nodeType="afterEffect">
                                  <p:stCondLst>
                                    <p:cond delay="0"/>
                                  </p:stCondLst>
                                  <p:childTnLst>
                                    <p:set>
                                      <p:cBhvr>
                                        <p:cTn id="247" dur="1" fill="hold">
                                          <p:stCondLst>
                                            <p:cond delay="0"/>
                                          </p:stCondLst>
                                        </p:cTn>
                                        <p:tgtEl>
                                          <p:spTgt spid="111"/>
                                        </p:tgtEl>
                                        <p:attrNameLst>
                                          <p:attrName>style.visibility</p:attrName>
                                        </p:attrNameLst>
                                      </p:cBhvr>
                                      <p:to>
                                        <p:strVal val="visible"/>
                                      </p:to>
                                    </p:set>
                                    <p:animEffect transition="in" filter="wipe(right)">
                                      <p:cBhvr>
                                        <p:cTn id="248" dur="500"/>
                                        <p:tgtEl>
                                          <p:spTgt spid="111"/>
                                        </p:tgtEl>
                                      </p:cBhvr>
                                    </p:animEffect>
                                  </p:childTnLst>
                                </p:cTn>
                              </p:par>
                              <p:par>
                                <p:cTn id="249" presetID="22" presetClass="exit" presetSubtype="2" fill="hold" nodeType="withEffect">
                                  <p:stCondLst>
                                    <p:cond delay="0"/>
                                  </p:stCondLst>
                                  <p:childTnLst>
                                    <p:animEffect transition="out" filter="wipe(right)">
                                      <p:cBhvr>
                                        <p:cTn id="250" dur="500"/>
                                        <p:tgtEl>
                                          <p:spTgt spid="58"/>
                                        </p:tgtEl>
                                      </p:cBhvr>
                                    </p:animEffect>
                                    <p:set>
                                      <p:cBhvr>
                                        <p:cTn id="251" dur="1" fill="hold">
                                          <p:stCondLst>
                                            <p:cond delay="499"/>
                                          </p:stCondLst>
                                        </p:cTn>
                                        <p:tgtEl>
                                          <p:spTgt spid="58"/>
                                        </p:tgtEl>
                                        <p:attrNameLst>
                                          <p:attrName>style.visibility</p:attrName>
                                        </p:attrNameLst>
                                      </p:cBhvr>
                                      <p:to>
                                        <p:strVal val="hidden"/>
                                      </p:to>
                                    </p:set>
                                  </p:childTnLst>
                                </p:cTn>
                              </p:par>
                              <p:par>
                                <p:cTn id="252" presetID="22" presetClass="entr" presetSubtype="2" fill="hold" nodeType="withEffect">
                                  <p:stCondLst>
                                    <p:cond delay="0"/>
                                  </p:stCondLst>
                                  <p:childTnLst>
                                    <p:set>
                                      <p:cBhvr>
                                        <p:cTn id="253" dur="1" fill="hold">
                                          <p:stCondLst>
                                            <p:cond delay="0"/>
                                          </p:stCondLst>
                                        </p:cTn>
                                        <p:tgtEl>
                                          <p:spTgt spid="100"/>
                                        </p:tgtEl>
                                        <p:attrNameLst>
                                          <p:attrName>style.visibility</p:attrName>
                                        </p:attrNameLst>
                                      </p:cBhvr>
                                      <p:to>
                                        <p:strVal val="visible"/>
                                      </p:to>
                                    </p:set>
                                    <p:animEffect transition="in" filter="wipe(right)">
                                      <p:cBhvr>
                                        <p:cTn id="254" dur="500"/>
                                        <p:tgtEl>
                                          <p:spTgt spid="100"/>
                                        </p:tgtEl>
                                      </p:cBhvr>
                                    </p:animEffect>
                                  </p:childTnLst>
                                </p:cTn>
                              </p:par>
                            </p:childTnLst>
                          </p:cTn>
                        </p:par>
                        <p:par>
                          <p:cTn id="255" fill="hold">
                            <p:stCondLst>
                              <p:cond delay="1000"/>
                            </p:stCondLst>
                            <p:childTnLst>
                              <p:par>
                                <p:cTn id="256" presetID="22" presetClass="entr" presetSubtype="4" fill="hold" nodeType="afterEffect">
                                  <p:stCondLst>
                                    <p:cond delay="0"/>
                                  </p:stCondLst>
                                  <p:childTnLst>
                                    <p:set>
                                      <p:cBhvr>
                                        <p:cTn id="257" dur="1" fill="hold">
                                          <p:stCondLst>
                                            <p:cond delay="0"/>
                                          </p:stCondLst>
                                        </p:cTn>
                                        <p:tgtEl>
                                          <p:spTgt spid="120"/>
                                        </p:tgtEl>
                                        <p:attrNameLst>
                                          <p:attrName>style.visibility</p:attrName>
                                        </p:attrNameLst>
                                      </p:cBhvr>
                                      <p:to>
                                        <p:strVal val="visible"/>
                                      </p:to>
                                    </p:set>
                                    <p:animEffect transition="in" filter="wipe(down)">
                                      <p:cBhvr>
                                        <p:cTn id="258" dur="500"/>
                                        <p:tgtEl>
                                          <p:spTgt spid="120"/>
                                        </p:tgtEl>
                                      </p:cBhvr>
                                    </p:animEffect>
                                  </p:childTnLst>
                                </p:cTn>
                              </p:par>
                            </p:childTnLst>
                          </p:cTn>
                        </p:par>
                      </p:childTnLst>
                    </p:cTn>
                  </p:par>
                  <p:par>
                    <p:cTn id="259" fill="hold">
                      <p:stCondLst>
                        <p:cond delay="indefinite"/>
                      </p:stCondLst>
                      <p:childTnLst>
                        <p:par>
                          <p:cTn id="260" fill="hold">
                            <p:stCondLst>
                              <p:cond delay="0"/>
                            </p:stCondLst>
                            <p:childTnLst>
                              <p:par>
                                <p:cTn id="261" presetID="10" presetClass="entr" presetSubtype="0" fill="hold" nodeType="clickEffect">
                                  <p:stCondLst>
                                    <p:cond delay="0"/>
                                  </p:stCondLst>
                                  <p:childTnLst>
                                    <p:set>
                                      <p:cBhvr>
                                        <p:cTn id="262" dur="1" fill="hold">
                                          <p:stCondLst>
                                            <p:cond delay="0"/>
                                          </p:stCondLst>
                                        </p:cTn>
                                        <p:tgtEl>
                                          <p:spTgt spid="124">
                                            <p:txEl>
                                              <p:pRg st="6" end="6"/>
                                            </p:txEl>
                                          </p:spTgt>
                                        </p:tgtEl>
                                        <p:attrNameLst>
                                          <p:attrName>style.visibility</p:attrName>
                                        </p:attrNameLst>
                                      </p:cBhvr>
                                      <p:to>
                                        <p:strVal val="visible"/>
                                      </p:to>
                                    </p:set>
                                    <p:animEffect transition="in" filter="fade">
                                      <p:cBhvr>
                                        <p:cTn id="263" dur="500"/>
                                        <p:tgtEl>
                                          <p:spTgt spid="12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8" grpId="0" animBg="1"/>
      <p:bldP spid="90" grpId="0" animBg="1"/>
      <p:bldP spid="93" grpId="0"/>
      <p:bldP spid="94" grpId="0"/>
      <p:bldP spid="64" grpId="0" animBg="1"/>
      <p:bldP spid="63"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p:bldP spid="18" grpId="0"/>
      <p:bldP spid="19" grpId="0"/>
      <p:bldP spid="22" grpId="0" animBg="1"/>
      <p:bldP spid="33" grpId="0"/>
      <p:bldP spid="34" grpId="0"/>
      <p:bldP spid="38" grpId="0"/>
      <p:bldP spid="39" grpId="0"/>
      <p:bldP spid="40" grpId="0" animBg="1"/>
      <p:bldP spid="40" grpId="1" animBg="1"/>
      <p:bldP spid="41" grpId="0" animBg="1"/>
      <p:bldP spid="41" grpId="1" animBg="1"/>
      <p:bldP spid="41" grpId="2" animBg="1"/>
      <p:bldP spid="42" grpId="0" animBg="1"/>
      <p:bldP spid="42" grpId="1" animBg="1"/>
      <p:bldP spid="42" grpId="2" animBg="1"/>
      <p:bldP spid="43" grpId="0" animBg="1"/>
      <p:bldP spid="43" grpId="1" animBg="1"/>
      <p:bldP spid="43" grpId="2" animBg="1"/>
      <p:bldP spid="46" grpId="0" animBg="1"/>
      <p:bldP spid="48" grpId="0" animBg="1"/>
      <p:bldP spid="52" grpId="0" animBg="1"/>
      <p:bldP spid="53" grpId="0" animBg="1"/>
      <p:bldP spid="54" grpId="0" animBg="1"/>
      <p:bldP spid="61" grpId="0"/>
      <p:bldP spid="62" grpId="0"/>
      <p:bldP spid="65" grpId="0" animBg="1"/>
      <p:bldP spid="97" grpId="0" animBg="1"/>
      <p:bldP spid="109" grpId="0"/>
      <p:bldP spid="1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14E6-BEA0-4523-8A3F-50041A7B2FD4}"/>
              </a:ext>
            </a:extLst>
          </p:cNvPr>
          <p:cNvSpPr>
            <a:spLocks noGrp="1"/>
          </p:cNvSpPr>
          <p:nvPr>
            <p:ph type="title"/>
          </p:nvPr>
        </p:nvSpPr>
        <p:spPr/>
        <p:txBody>
          <a:bodyPr/>
          <a:lstStyle/>
          <a:p>
            <a:r>
              <a:rPr lang="en-US" dirty="0"/>
              <a:t>Hardware</a:t>
            </a:r>
          </a:p>
        </p:txBody>
      </p:sp>
      <p:sp>
        <p:nvSpPr>
          <p:cNvPr id="3" name="Content Placeholder 2">
            <a:extLst>
              <a:ext uri="{FF2B5EF4-FFF2-40B4-BE49-F238E27FC236}">
                <a16:creationId xmlns:a16="http://schemas.microsoft.com/office/drawing/2014/main" id="{25BC4885-3C73-4AB1-BF60-E1A030F011B7}"/>
              </a:ext>
            </a:extLst>
          </p:cNvPr>
          <p:cNvSpPr>
            <a:spLocks noGrp="1"/>
          </p:cNvSpPr>
          <p:nvPr>
            <p:ph sz="quarter" idx="10"/>
          </p:nvPr>
        </p:nvSpPr>
        <p:spPr>
          <a:xfrm>
            <a:off x="584201" y="1435100"/>
            <a:ext cx="11018839" cy="2499146"/>
          </a:xfrm>
        </p:spPr>
        <p:txBody>
          <a:bodyPr/>
          <a:lstStyle/>
          <a:p>
            <a:r>
              <a:rPr lang="en-US" dirty="0"/>
              <a:t>Gen4</a:t>
            </a:r>
          </a:p>
          <a:p>
            <a:r>
              <a:rPr lang="en-US" dirty="0"/>
              <a:t>Gen5</a:t>
            </a:r>
          </a:p>
          <a:p>
            <a:r>
              <a:rPr lang="en-US" dirty="0"/>
              <a:t>Fsv2-series (compute optimized)</a:t>
            </a:r>
          </a:p>
          <a:p>
            <a:r>
              <a:rPr lang="en-US" dirty="0"/>
              <a:t>M-series (memory optimized)</a:t>
            </a:r>
          </a:p>
          <a:p>
            <a:r>
              <a:rPr lang="en-US" dirty="0"/>
              <a:t>?</a:t>
            </a:r>
          </a:p>
        </p:txBody>
      </p:sp>
    </p:spTree>
    <p:extLst>
      <p:ext uri="{BB962C8B-B14F-4D97-AF65-F5344CB8AC3E}">
        <p14:creationId xmlns:p14="http://schemas.microsoft.com/office/powerpoint/2010/main" val="185431045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14E6-BEA0-4523-8A3F-50041A7B2FD4}"/>
              </a:ext>
            </a:extLst>
          </p:cNvPr>
          <p:cNvSpPr>
            <a:spLocks noGrp="1"/>
          </p:cNvSpPr>
          <p:nvPr>
            <p:ph type="title"/>
          </p:nvPr>
        </p:nvSpPr>
        <p:spPr/>
        <p:txBody>
          <a:bodyPr/>
          <a:lstStyle/>
          <a:p>
            <a:r>
              <a:rPr lang="en-US" dirty="0"/>
              <a:t>Networking options</a:t>
            </a:r>
          </a:p>
        </p:txBody>
      </p:sp>
      <p:sp>
        <p:nvSpPr>
          <p:cNvPr id="3" name="Content Placeholder 2">
            <a:extLst>
              <a:ext uri="{FF2B5EF4-FFF2-40B4-BE49-F238E27FC236}">
                <a16:creationId xmlns:a16="http://schemas.microsoft.com/office/drawing/2014/main" id="{25BC4885-3C73-4AB1-BF60-E1A030F011B7}"/>
              </a:ext>
            </a:extLst>
          </p:cNvPr>
          <p:cNvSpPr>
            <a:spLocks noGrp="1"/>
          </p:cNvSpPr>
          <p:nvPr>
            <p:ph sz="quarter" idx="10"/>
          </p:nvPr>
        </p:nvSpPr>
        <p:spPr>
          <a:xfrm>
            <a:off x="584201" y="1435100"/>
            <a:ext cx="11018839" cy="2499146"/>
          </a:xfrm>
        </p:spPr>
        <p:txBody>
          <a:bodyPr/>
          <a:lstStyle/>
          <a:p>
            <a:r>
              <a:rPr lang="en-US" dirty="0"/>
              <a:t>Defaults</a:t>
            </a:r>
          </a:p>
          <a:p>
            <a:r>
              <a:rPr lang="en-US" dirty="0"/>
              <a:t>Azure SQL DB vs MI</a:t>
            </a:r>
          </a:p>
          <a:p>
            <a:r>
              <a:rPr lang="en-US" dirty="0"/>
              <a:t>Public vs. private endpoints</a:t>
            </a:r>
          </a:p>
          <a:p>
            <a:r>
              <a:rPr lang="en-US" dirty="0"/>
              <a:t>Proxy vs. redirect</a:t>
            </a:r>
          </a:p>
          <a:p>
            <a:endParaRPr lang="en-US" dirty="0"/>
          </a:p>
        </p:txBody>
      </p:sp>
    </p:spTree>
    <p:extLst>
      <p:ext uri="{BB962C8B-B14F-4D97-AF65-F5344CB8AC3E}">
        <p14:creationId xmlns:p14="http://schemas.microsoft.com/office/powerpoint/2010/main" val="312542161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DA1D-6C4C-44DB-BEA6-9B4CF13B45EC}"/>
              </a:ext>
            </a:extLst>
          </p:cNvPr>
          <p:cNvSpPr>
            <a:spLocks noGrp="1"/>
          </p:cNvSpPr>
          <p:nvPr>
            <p:ph type="title"/>
          </p:nvPr>
        </p:nvSpPr>
        <p:spPr/>
        <p:txBody>
          <a:bodyPr/>
          <a:lstStyle/>
          <a:p>
            <a:r>
              <a:rPr lang="en-US" dirty="0"/>
              <a:t>Data source</a:t>
            </a:r>
          </a:p>
        </p:txBody>
      </p:sp>
      <p:sp>
        <p:nvSpPr>
          <p:cNvPr id="3" name="Content Placeholder 2">
            <a:extLst>
              <a:ext uri="{FF2B5EF4-FFF2-40B4-BE49-F238E27FC236}">
                <a16:creationId xmlns:a16="http://schemas.microsoft.com/office/drawing/2014/main" id="{CF7FEB6D-D630-4BCD-AE35-7059C3C255C5}"/>
              </a:ext>
            </a:extLst>
          </p:cNvPr>
          <p:cNvSpPr>
            <a:spLocks noGrp="1"/>
          </p:cNvSpPr>
          <p:nvPr>
            <p:ph sz="quarter" idx="10"/>
          </p:nvPr>
        </p:nvSpPr>
        <p:spPr>
          <a:xfrm>
            <a:off x="584201" y="1435100"/>
            <a:ext cx="11018839" cy="1317284"/>
          </a:xfrm>
        </p:spPr>
        <p:txBody>
          <a:bodyPr/>
          <a:lstStyle/>
          <a:p>
            <a:r>
              <a:rPr lang="en-US" dirty="0"/>
              <a:t>Samples during deployment / how / why</a:t>
            </a:r>
          </a:p>
          <a:p>
            <a:r>
              <a:rPr lang="en-US" dirty="0"/>
              <a:t>Brief overview of the different samples</a:t>
            </a:r>
          </a:p>
          <a:p>
            <a:pPr lvl="1"/>
            <a:r>
              <a:rPr lang="en-US" dirty="0" err="1"/>
              <a:t>AdventureWorksLT</a:t>
            </a:r>
            <a:r>
              <a:rPr lang="en-US" dirty="0"/>
              <a:t> vs </a:t>
            </a:r>
            <a:r>
              <a:rPr lang="en-US" dirty="0" err="1"/>
              <a:t>WideWorldImportersStd</a:t>
            </a:r>
            <a:r>
              <a:rPr lang="en-US" dirty="0"/>
              <a:t> vs </a:t>
            </a:r>
            <a:r>
              <a:rPr lang="en-US" dirty="0" err="1"/>
              <a:t>WideWorldImportersFull</a:t>
            </a:r>
            <a:endParaRPr lang="en-US" dirty="0"/>
          </a:p>
        </p:txBody>
      </p:sp>
    </p:spTree>
    <p:extLst>
      <p:ext uri="{BB962C8B-B14F-4D97-AF65-F5344CB8AC3E}">
        <p14:creationId xmlns:p14="http://schemas.microsoft.com/office/powerpoint/2010/main" val="36647580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DA1D-6C4C-44DB-BEA6-9B4CF13B45EC}"/>
              </a:ext>
            </a:extLst>
          </p:cNvPr>
          <p:cNvSpPr>
            <a:spLocks noGrp="1"/>
          </p:cNvSpPr>
          <p:nvPr>
            <p:ph type="title"/>
          </p:nvPr>
        </p:nvSpPr>
        <p:spPr/>
        <p:txBody>
          <a:bodyPr/>
          <a:lstStyle/>
          <a:p>
            <a:r>
              <a:rPr lang="en-US" dirty="0"/>
              <a:t>Collation</a:t>
            </a:r>
          </a:p>
        </p:txBody>
      </p:sp>
      <p:sp>
        <p:nvSpPr>
          <p:cNvPr id="3" name="Content Placeholder 2">
            <a:extLst>
              <a:ext uri="{FF2B5EF4-FFF2-40B4-BE49-F238E27FC236}">
                <a16:creationId xmlns:a16="http://schemas.microsoft.com/office/drawing/2014/main" id="{CF7FEB6D-D630-4BCD-AE35-7059C3C255C5}"/>
              </a:ext>
            </a:extLst>
          </p:cNvPr>
          <p:cNvSpPr>
            <a:spLocks noGrp="1"/>
          </p:cNvSpPr>
          <p:nvPr>
            <p:ph sz="quarter" idx="10"/>
          </p:nvPr>
        </p:nvSpPr>
        <p:spPr>
          <a:xfrm>
            <a:off x="584201" y="1435100"/>
            <a:ext cx="11018839" cy="3828740"/>
          </a:xfrm>
        </p:spPr>
        <p:txBody>
          <a:bodyPr/>
          <a:lstStyle/>
          <a:p>
            <a:r>
              <a:rPr lang="en-US" dirty="0"/>
              <a:t>Sorting rules, case and accent sensitivity</a:t>
            </a:r>
          </a:p>
          <a:p>
            <a:r>
              <a:rPr lang="en-US" dirty="0"/>
              <a:t>Default and most common: </a:t>
            </a:r>
            <a:r>
              <a:rPr lang="it-IT" dirty="0">
                <a:solidFill>
                  <a:schemeClr val="accent1"/>
                </a:solidFill>
                <a:latin typeface="Lucida Console" panose="020B0609040504020204" pitchFamily="49" charset="0"/>
              </a:rPr>
              <a:t>SQL_Latin1_General_CP1_CI_AS</a:t>
            </a:r>
          </a:p>
          <a:p>
            <a:pPr lvl="1"/>
            <a:r>
              <a:rPr lang="it-IT" dirty="0">
                <a:solidFill>
                  <a:schemeClr val="accent1"/>
                </a:solidFill>
                <a:latin typeface="Lucida Console" panose="020B0609040504020204" pitchFamily="49" charset="0"/>
              </a:rPr>
              <a:t>SQL</a:t>
            </a:r>
          </a:p>
          <a:p>
            <a:pPr lvl="1"/>
            <a:r>
              <a:rPr lang="it-IT" dirty="0">
                <a:solidFill>
                  <a:schemeClr val="accent1"/>
                </a:solidFill>
                <a:latin typeface="Lucida Console" panose="020B0609040504020204" pitchFamily="49" charset="0"/>
              </a:rPr>
              <a:t>Latin1_General</a:t>
            </a:r>
          </a:p>
          <a:p>
            <a:pPr lvl="1"/>
            <a:r>
              <a:rPr lang="it-IT" dirty="0">
                <a:solidFill>
                  <a:schemeClr val="accent1"/>
                </a:solidFill>
                <a:latin typeface="Lucida Console" panose="020B0609040504020204" pitchFamily="49" charset="0"/>
              </a:rPr>
              <a:t>CP1</a:t>
            </a:r>
          </a:p>
          <a:p>
            <a:pPr lvl="1"/>
            <a:r>
              <a:rPr lang="it-IT" dirty="0">
                <a:solidFill>
                  <a:schemeClr val="accent1"/>
                </a:solidFill>
                <a:latin typeface="Lucida Console" panose="020B0609040504020204" pitchFamily="49" charset="0"/>
              </a:rPr>
              <a:t>CI</a:t>
            </a:r>
          </a:p>
          <a:p>
            <a:pPr lvl="1"/>
            <a:r>
              <a:rPr lang="it-IT" dirty="0">
                <a:solidFill>
                  <a:schemeClr val="accent1"/>
                </a:solidFill>
                <a:latin typeface="Lucida Console" panose="020B0609040504020204" pitchFamily="49" charset="0"/>
              </a:rPr>
              <a:t>AS</a:t>
            </a:r>
            <a:endParaRPr lang="en-US" dirty="0"/>
          </a:p>
          <a:p>
            <a:r>
              <a:rPr lang="en-US" dirty="0"/>
              <a:t>Only server collation selection for Azure SQL MI</a:t>
            </a:r>
          </a:p>
          <a:p>
            <a:r>
              <a:rPr lang="en-US" dirty="0"/>
              <a:t>Other options: UTF-8, widths, etc.</a:t>
            </a:r>
          </a:p>
        </p:txBody>
      </p:sp>
    </p:spTree>
    <p:extLst>
      <p:ext uri="{BB962C8B-B14F-4D97-AF65-F5344CB8AC3E}">
        <p14:creationId xmlns:p14="http://schemas.microsoft.com/office/powerpoint/2010/main" val="50484921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DA1D-6C4C-44DB-BEA6-9B4CF13B45EC}"/>
              </a:ext>
            </a:extLst>
          </p:cNvPr>
          <p:cNvSpPr>
            <a:spLocks noGrp="1"/>
          </p:cNvSpPr>
          <p:nvPr>
            <p:ph type="title"/>
          </p:nvPr>
        </p:nvSpPr>
        <p:spPr/>
        <p:txBody>
          <a:bodyPr/>
          <a:lstStyle/>
          <a:p>
            <a:r>
              <a:rPr lang="en-US" dirty="0"/>
              <a:t>Time zone</a:t>
            </a:r>
          </a:p>
        </p:txBody>
      </p:sp>
      <p:sp>
        <p:nvSpPr>
          <p:cNvPr id="3" name="Content Placeholder 2">
            <a:extLst>
              <a:ext uri="{FF2B5EF4-FFF2-40B4-BE49-F238E27FC236}">
                <a16:creationId xmlns:a16="http://schemas.microsoft.com/office/drawing/2014/main" id="{CF7FEB6D-D630-4BCD-AE35-7059C3C255C5}"/>
              </a:ext>
            </a:extLst>
          </p:cNvPr>
          <p:cNvSpPr>
            <a:spLocks noGrp="1"/>
          </p:cNvSpPr>
          <p:nvPr>
            <p:ph sz="quarter" idx="10"/>
          </p:nvPr>
        </p:nvSpPr>
        <p:spPr>
          <a:xfrm>
            <a:off x="584201" y="1435100"/>
            <a:ext cx="11018839" cy="1465016"/>
          </a:xfrm>
        </p:spPr>
        <p:txBody>
          <a:bodyPr/>
          <a:lstStyle/>
          <a:p>
            <a:r>
              <a:rPr lang="en-US" dirty="0"/>
              <a:t>Managed instance only</a:t>
            </a:r>
          </a:p>
          <a:p>
            <a:r>
              <a:rPr lang="en-US" dirty="0"/>
              <a:t>At deployment only</a:t>
            </a:r>
          </a:p>
          <a:p>
            <a:r>
              <a:rPr lang="en-US" dirty="0"/>
              <a:t>Why?</a:t>
            </a:r>
          </a:p>
        </p:txBody>
      </p:sp>
    </p:spTree>
    <p:extLst>
      <p:ext uri="{BB962C8B-B14F-4D97-AF65-F5344CB8AC3E}">
        <p14:creationId xmlns:p14="http://schemas.microsoft.com/office/powerpoint/2010/main" val="226149635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DA1D-6C4C-44DB-BEA6-9B4CF13B45EC}"/>
              </a:ext>
            </a:extLst>
          </p:cNvPr>
          <p:cNvSpPr>
            <a:spLocks noGrp="1"/>
          </p:cNvSpPr>
          <p:nvPr>
            <p:ph type="title"/>
          </p:nvPr>
        </p:nvSpPr>
        <p:spPr/>
        <p:txBody>
          <a:bodyPr/>
          <a:lstStyle/>
          <a:p>
            <a:r>
              <a:rPr lang="en-US" dirty="0"/>
              <a:t>Advanced Data Security (ADS)</a:t>
            </a:r>
          </a:p>
        </p:txBody>
      </p:sp>
      <p:sp>
        <p:nvSpPr>
          <p:cNvPr id="3" name="Content Placeholder 2">
            <a:extLst>
              <a:ext uri="{FF2B5EF4-FFF2-40B4-BE49-F238E27FC236}">
                <a16:creationId xmlns:a16="http://schemas.microsoft.com/office/drawing/2014/main" id="{CF7FEB6D-D630-4BCD-AE35-7059C3C255C5}"/>
              </a:ext>
            </a:extLst>
          </p:cNvPr>
          <p:cNvSpPr>
            <a:spLocks noGrp="1"/>
          </p:cNvSpPr>
          <p:nvPr>
            <p:ph sz="quarter" idx="10"/>
          </p:nvPr>
        </p:nvSpPr>
        <p:spPr>
          <a:xfrm>
            <a:off x="584201" y="1435100"/>
            <a:ext cx="11018839" cy="947952"/>
          </a:xfrm>
        </p:spPr>
        <p:txBody>
          <a:bodyPr/>
          <a:lstStyle/>
          <a:p>
            <a:r>
              <a:rPr lang="en-US" dirty="0"/>
              <a:t>MI vs DB</a:t>
            </a:r>
          </a:p>
          <a:p>
            <a:r>
              <a:rPr lang="en-US" dirty="0"/>
              <a:t>Free trial</a:t>
            </a:r>
          </a:p>
        </p:txBody>
      </p:sp>
    </p:spTree>
    <p:extLst>
      <p:ext uri="{BB962C8B-B14F-4D97-AF65-F5344CB8AC3E}">
        <p14:creationId xmlns:p14="http://schemas.microsoft.com/office/powerpoint/2010/main" val="106186821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DA1D-6C4C-44DB-BEA6-9B4CF13B45EC}"/>
              </a:ext>
            </a:extLst>
          </p:cNvPr>
          <p:cNvSpPr>
            <a:spLocks noGrp="1"/>
          </p:cNvSpPr>
          <p:nvPr>
            <p:ph type="title"/>
          </p:nvPr>
        </p:nvSpPr>
        <p:spPr/>
        <p:txBody>
          <a:bodyPr/>
          <a:lstStyle/>
          <a:p>
            <a:r>
              <a:rPr lang="en-US" dirty="0"/>
              <a:t>Terms and Privacy</a:t>
            </a:r>
          </a:p>
        </p:txBody>
      </p:sp>
      <p:sp>
        <p:nvSpPr>
          <p:cNvPr id="3" name="Content Placeholder 2">
            <a:extLst>
              <a:ext uri="{FF2B5EF4-FFF2-40B4-BE49-F238E27FC236}">
                <a16:creationId xmlns:a16="http://schemas.microsoft.com/office/drawing/2014/main" id="{CF7FEB6D-D630-4BCD-AE35-7059C3C255C5}"/>
              </a:ext>
            </a:extLst>
          </p:cNvPr>
          <p:cNvSpPr>
            <a:spLocks noGrp="1"/>
          </p:cNvSpPr>
          <p:nvPr>
            <p:ph sz="quarter" idx="10"/>
          </p:nvPr>
        </p:nvSpPr>
        <p:spPr>
          <a:xfrm>
            <a:off x="584201" y="1435100"/>
            <a:ext cx="11018839" cy="430887"/>
          </a:xfrm>
        </p:spPr>
        <p:txBody>
          <a:bodyPr/>
          <a:lstStyle/>
          <a:p>
            <a:r>
              <a:rPr lang="en-US" dirty="0"/>
              <a:t>Similar to SQL Server EULA</a:t>
            </a:r>
          </a:p>
        </p:txBody>
      </p:sp>
    </p:spTree>
    <p:extLst>
      <p:ext uri="{BB962C8B-B14F-4D97-AF65-F5344CB8AC3E}">
        <p14:creationId xmlns:p14="http://schemas.microsoft.com/office/powerpoint/2010/main" val="385230822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10780486" cy="553998"/>
          </a:xfrm>
        </p:spPr>
        <p:txBody>
          <a:bodyPr/>
          <a:lstStyle/>
          <a:p>
            <a:r>
              <a:rPr lang="en-US" dirty="0"/>
              <a:t>00 – Prerequisites</a:t>
            </a:r>
            <a:endParaRPr lang="en-US" sz="2000" spc="0" dirty="0">
              <a:solidFill>
                <a:schemeClr val="tx1"/>
              </a:solidFill>
            </a:endParaRPr>
          </a:p>
        </p:txBody>
      </p:sp>
    </p:spTree>
    <p:extLst>
      <p:ext uri="{BB962C8B-B14F-4D97-AF65-F5344CB8AC3E}">
        <p14:creationId xmlns:p14="http://schemas.microsoft.com/office/powerpoint/2010/main" val="205289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DA1D-6C4C-44DB-BEA6-9B4CF13B45EC}"/>
              </a:ext>
            </a:extLst>
          </p:cNvPr>
          <p:cNvSpPr>
            <a:spLocks noGrp="1"/>
          </p:cNvSpPr>
          <p:nvPr>
            <p:ph type="title"/>
          </p:nvPr>
        </p:nvSpPr>
        <p:spPr/>
        <p:txBody>
          <a:bodyPr/>
          <a:lstStyle/>
          <a:p>
            <a:r>
              <a:rPr lang="en-US" dirty="0"/>
              <a:t>Verify Deployment</a:t>
            </a:r>
          </a:p>
        </p:txBody>
      </p:sp>
      <p:graphicFrame>
        <p:nvGraphicFramePr>
          <p:cNvPr id="4" name="Content Placeholder 3">
            <a:extLst>
              <a:ext uri="{FF2B5EF4-FFF2-40B4-BE49-F238E27FC236}">
                <a16:creationId xmlns:a16="http://schemas.microsoft.com/office/drawing/2014/main" id="{684C41BB-7CD6-4521-8715-351CA62D69EC}"/>
              </a:ext>
            </a:extLst>
          </p:cNvPr>
          <p:cNvGraphicFramePr>
            <a:graphicFrameLocks noGrp="1"/>
          </p:cNvGraphicFramePr>
          <p:nvPr>
            <p:ph sz="quarter" idx="10"/>
            <p:extLst>
              <p:ext uri="{D42A27DB-BD31-4B8C-83A1-F6EECF244321}">
                <p14:modId xmlns:p14="http://schemas.microsoft.com/office/powerpoint/2010/main" val="1099153197"/>
              </p:ext>
            </p:extLst>
          </p:nvPr>
        </p:nvGraphicFramePr>
        <p:xfrm>
          <a:off x="584199" y="1435099"/>
          <a:ext cx="11236325" cy="4965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667361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D3535-6DB5-4D9E-AA56-03615354DE03}"/>
              </a:ext>
            </a:extLst>
          </p:cNvPr>
          <p:cNvSpPr>
            <a:spLocks noGrp="1"/>
          </p:cNvSpPr>
          <p:nvPr>
            <p:ph type="title"/>
          </p:nvPr>
        </p:nvSpPr>
        <p:spPr/>
        <p:txBody>
          <a:bodyPr/>
          <a:lstStyle/>
          <a:p>
            <a:r>
              <a:rPr lang="en-US" dirty="0"/>
              <a:t>Initial connect</a:t>
            </a:r>
          </a:p>
        </p:txBody>
      </p:sp>
      <p:sp>
        <p:nvSpPr>
          <p:cNvPr id="3" name="Content Placeholder 2">
            <a:extLst>
              <a:ext uri="{FF2B5EF4-FFF2-40B4-BE49-F238E27FC236}">
                <a16:creationId xmlns:a16="http://schemas.microsoft.com/office/drawing/2014/main" id="{6252C1D2-45DD-4C68-829C-0B9191A4D00C}"/>
              </a:ext>
            </a:extLst>
          </p:cNvPr>
          <p:cNvSpPr>
            <a:spLocks noGrp="1"/>
          </p:cNvSpPr>
          <p:nvPr>
            <p:ph sz="quarter" idx="10"/>
          </p:nvPr>
        </p:nvSpPr>
        <p:spPr/>
        <p:txBody>
          <a:bodyPr/>
          <a:lstStyle/>
          <a:p>
            <a:endParaRPr lang="en-US"/>
          </a:p>
        </p:txBody>
      </p:sp>
    </p:spTree>
    <p:extLst>
      <p:ext uri="{BB962C8B-B14F-4D97-AF65-F5344CB8AC3E}">
        <p14:creationId xmlns:p14="http://schemas.microsoft.com/office/powerpoint/2010/main" val="301127984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E65FF-068F-43B9-B231-CB690CD338E1}"/>
              </a:ext>
            </a:extLst>
          </p:cNvPr>
          <p:cNvSpPr>
            <a:spLocks noGrp="1"/>
          </p:cNvSpPr>
          <p:nvPr>
            <p:ph type="title"/>
          </p:nvPr>
        </p:nvSpPr>
        <p:spPr/>
        <p:txBody>
          <a:bodyPr/>
          <a:lstStyle/>
          <a:p>
            <a:r>
              <a:rPr lang="en-US" dirty="0"/>
              <a:t>Verify deployment queries</a:t>
            </a:r>
          </a:p>
        </p:txBody>
      </p:sp>
      <p:sp>
        <p:nvSpPr>
          <p:cNvPr id="3" name="Content Placeholder 2">
            <a:extLst>
              <a:ext uri="{FF2B5EF4-FFF2-40B4-BE49-F238E27FC236}">
                <a16:creationId xmlns:a16="http://schemas.microsoft.com/office/drawing/2014/main" id="{03DD87D5-8D2B-4A9D-9369-F68E722C00DD}"/>
              </a:ext>
            </a:extLst>
          </p:cNvPr>
          <p:cNvSpPr>
            <a:spLocks noGrp="1"/>
          </p:cNvSpPr>
          <p:nvPr>
            <p:ph sz="quarter" idx="10"/>
          </p:nvPr>
        </p:nvSpPr>
        <p:spPr/>
        <p:txBody>
          <a:bodyPr/>
          <a:lstStyle/>
          <a:p>
            <a:endParaRPr lang="en-US"/>
          </a:p>
        </p:txBody>
      </p:sp>
    </p:spTree>
    <p:extLst>
      <p:ext uri="{BB962C8B-B14F-4D97-AF65-F5344CB8AC3E}">
        <p14:creationId xmlns:p14="http://schemas.microsoft.com/office/powerpoint/2010/main" val="127774825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3B947-456A-465A-8C21-6285376E5468}"/>
              </a:ext>
            </a:extLst>
          </p:cNvPr>
          <p:cNvSpPr>
            <a:spLocks noGrp="1"/>
          </p:cNvSpPr>
          <p:nvPr>
            <p:ph type="title"/>
          </p:nvPr>
        </p:nvSpPr>
        <p:spPr/>
        <p:txBody>
          <a:bodyPr/>
          <a:lstStyle/>
          <a:p>
            <a:pPr algn="l"/>
            <a:r>
              <a:rPr lang="en-US" dirty="0"/>
              <a:t>Deploy and Configure Azure SQL</a:t>
            </a:r>
          </a:p>
        </p:txBody>
      </p:sp>
      <p:sp>
        <p:nvSpPr>
          <p:cNvPr id="3" name="Text Placeholder 2">
            <a:extLst>
              <a:ext uri="{FF2B5EF4-FFF2-40B4-BE49-F238E27FC236}">
                <a16:creationId xmlns:a16="http://schemas.microsoft.com/office/drawing/2014/main" id="{33DC44AA-4149-4AA4-89A2-11ADCA553034}"/>
              </a:ext>
            </a:extLst>
          </p:cNvPr>
          <p:cNvSpPr>
            <a:spLocks noGrp="1"/>
          </p:cNvSpPr>
          <p:nvPr>
            <p:ph type="body" sz="quarter" idx="10"/>
          </p:nvPr>
        </p:nvSpPr>
        <p:spPr>
          <a:xfrm>
            <a:off x="586390" y="1434370"/>
            <a:ext cx="11018520" cy="4567404"/>
          </a:xfrm>
        </p:spPr>
        <p:txBody>
          <a:bodyPr/>
          <a:lstStyle/>
          <a:p>
            <a:pPr marL="457200" indent="-457200">
              <a:buFont typeface="Arial" panose="020B0604020202020204" pitchFamily="34" charset="0"/>
              <a:buChar char="•"/>
            </a:pPr>
            <a:r>
              <a:rPr lang="en-US" dirty="0"/>
              <a:t>Deployment methods</a:t>
            </a:r>
          </a:p>
          <a:p>
            <a:pPr marL="457200" indent="-457200">
              <a:buFont typeface="Arial" panose="020B0604020202020204" pitchFamily="34" charset="0"/>
              <a:buChar char="•"/>
            </a:pPr>
            <a:r>
              <a:rPr lang="en-US" dirty="0"/>
              <a:t>Configuration choices during deployment</a:t>
            </a:r>
          </a:p>
          <a:p>
            <a:pPr marL="457200" indent="-457200">
              <a:buFont typeface="Arial" panose="020B0604020202020204" pitchFamily="34" charset="0"/>
              <a:buChar char="•"/>
            </a:pPr>
            <a:r>
              <a:rPr lang="en-US" dirty="0"/>
              <a:t>Verify deployment</a:t>
            </a:r>
          </a:p>
          <a:p>
            <a:pPr marL="457200" indent="-457200">
              <a:buFont typeface="Arial" panose="020B0604020202020204" pitchFamily="34" charset="0"/>
              <a:buChar char="•"/>
            </a:pPr>
            <a:r>
              <a:rPr lang="en-US" dirty="0"/>
              <a:t>Determine what features exist</a:t>
            </a:r>
          </a:p>
          <a:p>
            <a:pPr marL="457200" indent="-457200">
              <a:buFont typeface="Arial" panose="020B0604020202020204" pitchFamily="34" charset="0"/>
              <a:buChar char="•"/>
            </a:pPr>
            <a:r>
              <a:rPr lang="en-US" dirty="0"/>
              <a:t>Configure SQL Server</a:t>
            </a:r>
          </a:p>
          <a:p>
            <a:pPr marL="457200" indent="-457200">
              <a:buFont typeface="Arial" panose="020B0604020202020204" pitchFamily="34" charset="0"/>
              <a:buChar char="•"/>
            </a:pPr>
            <a:r>
              <a:rPr lang="en-US" dirty="0"/>
              <a:t>Deploy databases</a:t>
            </a:r>
          </a:p>
          <a:p>
            <a:pPr marL="457200" indent="-457200">
              <a:buFont typeface="Arial" panose="020B0604020202020204" pitchFamily="34" charset="0"/>
              <a:buChar char="•"/>
            </a:pPr>
            <a:r>
              <a:rPr lang="en-US" dirty="0"/>
              <a:t>Configure databases</a:t>
            </a:r>
          </a:p>
          <a:p>
            <a:pPr marL="457200" indent="-457200">
              <a:buFont typeface="Arial" panose="020B0604020202020204" pitchFamily="34" charset="0"/>
              <a:buChar char="•"/>
            </a:pPr>
            <a:r>
              <a:rPr lang="en-US" dirty="0"/>
              <a:t>Load data</a:t>
            </a:r>
          </a:p>
          <a:p>
            <a:pPr marL="457200" indent="-457200">
              <a:buFont typeface="Arial" panose="020B0604020202020204" pitchFamily="34" charset="0"/>
              <a:buChar char="•"/>
            </a:pPr>
            <a:r>
              <a:rPr lang="en-US" dirty="0"/>
              <a:t>Migrate from legacy SQL Server</a:t>
            </a:r>
          </a:p>
        </p:txBody>
      </p:sp>
      <p:pic>
        <p:nvPicPr>
          <p:cNvPr id="5" name="Graphic 4" descr="Checkmark">
            <a:extLst>
              <a:ext uri="{FF2B5EF4-FFF2-40B4-BE49-F238E27FC236}">
                <a16:creationId xmlns:a16="http://schemas.microsoft.com/office/drawing/2014/main" id="{79AB8A75-FC50-4910-86B7-9511D3FAF4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0205" y="1270897"/>
            <a:ext cx="672370" cy="672370"/>
          </a:xfrm>
          <a:prstGeom prst="rect">
            <a:avLst/>
          </a:prstGeom>
        </p:spPr>
      </p:pic>
      <p:pic>
        <p:nvPicPr>
          <p:cNvPr id="6" name="Graphic 5" descr="Checkmark">
            <a:extLst>
              <a:ext uri="{FF2B5EF4-FFF2-40B4-BE49-F238E27FC236}">
                <a16:creationId xmlns:a16="http://schemas.microsoft.com/office/drawing/2014/main" id="{63203943-AEA3-43A6-A80A-D100955C71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1779390"/>
            <a:ext cx="672370" cy="672370"/>
          </a:xfrm>
          <a:prstGeom prst="rect">
            <a:avLst/>
          </a:prstGeom>
        </p:spPr>
      </p:pic>
      <p:pic>
        <p:nvPicPr>
          <p:cNvPr id="7" name="Graphic 6" descr="Checkmark">
            <a:extLst>
              <a:ext uri="{FF2B5EF4-FFF2-40B4-BE49-F238E27FC236}">
                <a16:creationId xmlns:a16="http://schemas.microsoft.com/office/drawing/2014/main" id="{1B4E7325-6F75-49A6-AD36-CDE183C0B30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2287882"/>
            <a:ext cx="672370" cy="672370"/>
          </a:xfrm>
          <a:prstGeom prst="rect">
            <a:avLst/>
          </a:prstGeom>
        </p:spPr>
      </p:pic>
    </p:spTree>
    <p:extLst>
      <p:ext uri="{BB962C8B-B14F-4D97-AF65-F5344CB8AC3E}">
        <p14:creationId xmlns:p14="http://schemas.microsoft.com/office/powerpoint/2010/main" val="318803721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57021-0A74-4289-A14B-ECDA15C6828E}"/>
              </a:ext>
            </a:extLst>
          </p:cNvPr>
          <p:cNvSpPr>
            <a:spLocks noGrp="1"/>
          </p:cNvSpPr>
          <p:nvPr>
            <p:ph type="title"/>
          </p:nvPr>
        </p:nvSpPr>
        <p:spPr/>
        <p:txBody>
          <a:bodyPr/>
          <a:lstStyle/>
          <a:p>
            <a:r>
              <a:rPr lang="en-US" dirty="0"/>
              <a:t>Activity 1.1???</a:t>
            </a:r>
          </a:p>
        </p:txBody>
      </p:sp>
      <p:sp>
        <p:nvSpPr>
          <p:cNvPr id="3" name="Text Placeholder 2">
            <a:extLst>
              <a:ext uri="{FF2B5EF4-FFF2-40B4-BE49-F238E27FC236}">
                <a16:creationId xmlns:a16="http://schemas.microsoft.com/office/drawing/2014/main" id="{E443A708-1A6A-4E8B-8412-06A294D32547}"/>
              </a:ext>
            </a:extLst>
          </p:cNvPr>
          <p:cNvSpPr>
            <a:spLocks noGrp="1"/>
          </p:cNvSpPr>
          <p:nvPr>
            <p:ph type="body" sz="quarter" idx="10"/>
          </p:nvPr>
        </p:nvSpPr>
        <p:spPr>
          <a:xfrm>
            <a:off x="586390" y="1434370"/>
            <a:ext cx="11018520" cy="430887"/>
          </a:xfrm>
        </p:spPr>
        <p:txBody>
          <a:bodyPr/>
          <a:lstStyle/>
          <a:p>
            <a:r>
              <a:rPr lang="en-US" dirty="0"/>
              <a:t>Deploy Azure SQL Database</a:t>
            </a:r>
          </a:p>
        </p:txBody>
      </p:sp>
    </p:spTree>
    <p:extLst>
      <p:ext uri="{BB962C8B-B14F-4D97-AF65-F5344CB8AC3E}">
        <p14:creationId xmlns:p14="http://schemas.microsoft.com/office/powerpoint/2010/main" val="415813080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3BC6-804A-4F58-B607-70A011343A7B}"/>
              </a:ext>
            </a:extLst>
          </p:cNvPr>
          <p:cNvSpPr>
            <a:spLocks noGrp="1"/>
          </p:cNvSpPr>
          <p:nvPr>
            <p:ph type="title"/>
          </p:nvPr>
        </p:nvSpPr>
        <p:spPr>
          <a:xfrm>
            <a:off x="588263" y="457200"/>
            <a:ext cx="11018520" cy="553998"/>
          </a:xfrm>
        </p:spPr>
        <p:txBody>
          <a:bodyPr/>
          <a:lstStyle/>
          <a:p>
            <a:r>
              <a:rPr lang="en-US" dirty="0"/>
              <a:t>Determine what features exist</a:t>
            </a:r>
          </a:p>
        </p:txBody>
      </p:sp>
      <p:sp>
        <p:nvSpPr>
          <p:cNvPr id="3" name="Text Placeholder 2">
            <a:extLst>
              <a:ext uri="{FF2B5EF4-FFF2-40B4-BE49-F238E27FC236}">
                <a16:creationId xmlns:a16="http://schemas.microsoft.com/office/drawing/2014/main" id="{428625AC-A23D-4FFC-ABF0-CB7F9F6F34C2}"/>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22805291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9A218-F45B-4440-9CDE-4F1027303168}"/>
              </a:ext>
            </a:extLst>
          </p:cNvPr>
          <p:cNvSpPr>
            <a:spLocks noGrp="1"/>
          </p:cNvSpPr>
          <p:nvPr>
            <p:ph type="title"/>
          </p:nvPr>
        </p:nvSpPr>
        <p:spPr>
          <a:xfrm>
            <a:off x="588263" y="457200"/>
            <a:ext cx="11018520" cy="553998"/>
          </a:xfrm>
        </p:spPr>
        <p:txBody>
          <a:bodyPr/>
          <a:lstStyle/>
          <a:p>
            <a:r>
              <a:rPr lang="en-US" dirty="0"/>
              <a:t>Configure SQL Server</a:t>
            </a:r>
          </a:p>
        </p:txBody>
      </p:sp>
      <p:sp>
        <p:nvSpPr>
          <p:cNvPr id="3" name="Text Placeholder 2">
            <a:extLst>
              <a:ext uri="{FF2B5EF4-FFF2-40B4-BE49-F238E27FC236}">
                <a16:creationId xmlns:a16="http://schemas.microsoft.com/office/drawing/2014/main" id="{B0BE988A-9421-408D-9443-2E81054EE9E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26372041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9A218-F45B-4440-9CDE-4F1027303168}"/>
              </a:ext>
            </a:extLst>
          </p:cNvPr>
          <p:cNvSpPr>
            <a:spLocks noGrp="1"/>
          </p:cNvSpPr>
          <p:nvPr>
            <p:ph type="title"/>
          </p:nvPr>
        </p:nvSpPr>
        <p:spPr>
          <a:xfrm>
            <a:off x="588263" y="457200"/>
            <a:ext cx="11018520" cy="553998"/>
          </a:xfrm>
        </p:spPr>
        <p:txBody>
          <a:bodyPr/>
          <a:lstStyle/>
          <a:p>
            <a:r>
              <a:rPr lang="en-US" dirty="0"/>
              <a:t>Deploy databases</a:t>
            </a:r>
          </a:p>
        </p:txBody>
      </p:sp>
      <p:sp>
        <p:nvSpPr>
          <p:cNvPr id="3" name="Text Placeholder 2">
            <a:extLst>
              <a:ext uri="{FF2B5EF4-FFF2-40B4-BE49-F238E27FC236}">
                <a16:creationId xmlns:a16="http://schemas.microsoft.com/office/drawing/2014/main" id="{B0BE988A-9421-408D-9443-2E81054EE9E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79431278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9A218-F45B-4440-9CDE-4F1027303168}"/>
              </a:ext>
            </a:extLst>
          </p:cNvPr>
          <p:cNvSpPr>
            <a:spLocks noGrp="1"/>
          </p:cNvSpPr>
          <p:nvPr>
            <p:ph type="title"/>
          </p:nvPr>
        </p:nvSpPr>
        <p:spPr>
          <a:xfrm>
            <a:off x="588263" y="457200"/>
            <a:ext cx="11018520" cy="553998"/>
          </a:xfrm>
        </p:spPr>
        <p:txBody>
          <a:bodyPr/>
          <a:lstStyle/>
          <a:p>
            <a:r>
              <a:rPr lang="en-US" dirty="0"/>
              <a:t>Configure databases</a:t>
            </a:r>
          </a:p>
        </p:txBody>
      </p:sp>
      <p:sp>
        <p:nvSpPr>
          <p:cNvPr id="3" name="Text Placeholder 2">
            <a:extLst>
              <a:ext uri="{FF2B5EF4-FFF2-40B4-BE49-F238E27FC236}">
                <a16:creationId xmlns:a16="http://schemas.microsoft.com/office/drawing/2014/main" id="{B0BE988A-9421-408D-9443-2E81054EE9E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00117623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9A218-F45B-4440-9CDE-4F1027303168}"/>
              </a:ext>
            </a:extLst>
          </p:cNvPr>
          <p:cNvSpPr>
            <a:spLocks noGrp="1"/>
          </p:cNvSpPr>
          <p:nvPr>
            <p:ph type="title"/>
          </p:nvPr>
        </p:nvSpPr>
        <p:spPr>
          <a:xfrm>
            <a:off x="588263" y="457200"/>
            <a:ext cx="11018520" cy="553998"/>
          </a:xfrm>
        </p:spPr>
        <p:txBody>
          <a:bodyPr/>
          <a:lstStyle/>
          <a:p>
            <a:r>
              <a:rPr lang="en-US" dirty="0"/>
              <a:t>Load data</a:t>
            </a:r>
          </a:p>
        </p:txBody>
      </p:sp>
      <p:sp>
        <p:nvSpPr>
          <p:cNvPr id="3" name="Text Placeholder 2">
            <a:extLst>
              <a:ext uri="{FF2B5EF4-FFF2-40B4-BE49-F238E27FC236}">
                <a16:creationId xmlns:a16="http://schemas.microsoft.com/office/drawing/2014/main" id="{B0BE988A-9421-408D-9443-2E81054EE9E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27599997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10780486" cy="553998"/>
          </a:xfrm>
        </p:spPr>
        <p:txBody>
          <a:bodyPr/>
          <a:lstStyle/>
          <a:p>
            <a:r>
              <a:rPr lang="en-US" dirty="0"/>
              <a:t>01 – Introduction to Azure SQL</a:t>
            </a:r>
            <a:endParaRPr lang="en-US" sz="2000" spc="0" dirty="0">
              <a:solidFill>
                <a:schemeClr val="tx1"/>
              </a:solidFill>
            </a:endParaRPr>
          </a:p>
        </p:txBody>
      </p:sp>
    </p:spTree>
    <p:extLst>
      <p:ext uri="{BB962C8B-B14F-4D97-AF65-F5344CB8AC3E}">
        <p14:creationId xmlns:p14="http://schemas.microsoft.com/office/powerpoint/2010/main" val="10749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9A218-F45B-4440-9CDE-4F1027303168}"/>
              </a:ext>
            </a:extLst>
          </p:cNvPr>
          <p:cNvSpPr>
            <a:spLocks noGrp="1"/>
          </p:cNvSpPr>
          <p:nvPr>
            <p:ph type="title"/>
          </p:nvPr>
        </p:nvSpPr>
        <p:spPr>
          <a:xfrm>
            <a:off x="588263" y="457200"/>
            <a:ext cx="11018520" cy="553998"/>
          </a:xfrm>
        </p:spPr>
        <p:txBody>
          <a:bodyPr/>
          <a:lstStyle/>
          <a:p>
            <a:r>
              <a:rPr lang="en-US" dirty="0"/>
              <a:t>Migrate from legacy SQL Server</a:t>
            </a:r>
          </a:p>
        </p:txBody>
      </p:sp>
      <p:sp>
        <p:nvSpPr>
          <p:cNvPr id="3" name="Text Placeholder 2">
            <a:extLst>
              <a:ext uri="{FF2B5EF4-FFF2-40B4-BE49-F238E27FC236}">
                <a16:creationId xmlns:a16="http://schemas.microsoft.com/office/drawing/2014/main" id="{B0BE988A-9421-408D-9443-2E81054EE9E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64173753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3B947-456A-465A-8C21-6285376E5468}"/>
              </a:ext>
            </a:extLst>
          </p:cNvPr>
          <p:cNvSpPr>
            <a:spLocks noGrp="1"/>
          </p:cNvSpPr>
          <p:nvPr>
            <p:ph type="title"/>
          </p:nvPr>
        </p:nvSpPr>
        <p:spPr/>
        <p:txBody>
          <a:bodyPr/>
          <a:lstStyle/>
          <a:p>
            <a:pPr algn="l"/>
            <a:r>
              <a:rPr lang="en-US" dirty="0"/>
              <a:t>Deploy and Configure Azure SQL</a:t>
            </a:r>
          </a:p>
        </p:txBody>
      </p:sp>
      <p:sp>
        <p:nvSpPr>
          <p:cNvPr id="3" name="Text Placeholder 2">
            <a:extLst>
              <a:ext uri="{FF2B5EF4-FFF2-40B4-BE49-F238E27FC236}">
                <a16:creationId xmlns:a16="http://schemas.microsoft.com/office/drawing/2014/main" id="{33DC44AA-4149-4AA4-89A2-11ADCA553034}"/>
              </a:ext>
            </a:extLst>
          </p:cNvPr>
          <p:cNvSpPr>
            <a:spLocks noGrp="1"/>
          </p:cNvSpPr>
          <p:nvPr>
            <p:ph type="body" sz="quarter" idx="10"/>
          </p:nvPr>
        </p:nvSpPr>
        <p:spPr>
          <a:xfrm>
            <a:off x="586390" y="1434370"/>
            <a:ext cx="11018520" cy="4567404"/>
          </a:xfrm>
        </p:spPr>
        <p:txBody>
          <a:bodyPr/>
          <a:lstStyle/>
          <a:p>
            <a:pPr marL="457200" indent="-457200">
              <a:buFont typeface="Arial" panose="020B0604020202020204" pitchFamily="34" charset="0"/>
              <a:buChar char="•"/>
            </a:pPr>
            <a:r>
              <a:rPr lang="en-US" dirty="0"/>
              <a:t>Deployment methods</a:t>
            </a:r>
          </a:p>
          <a:p>
            <a:pPr marL="457200" indent="-457200">
              <a:buFont typeface="Arial" panose="020B0604020202020204" pitchFamily="34" charset="0"/>
              <a:buChar char="•"/>
            </a:pPr>
            <a:r>
              <a:rPr lang="en-US" dirty="0"/>
              <a:t>Configuration choices during deployment</a:t>
            </a:r>
          </a:p>
          <a:p>
            <a:pPr marL="457200" indent="-457200">
              <a:buFont typeface="Arial" panose="020B0604020202020204" pitchFamily="34" charset="0"/>
              <a:buChar char="•"/>
            </a:pPr>
            <a:r>
              <a:rPr lang="en-US" dirty="0"/>
              <a:t>Verify deployment</a:t>
            </a:r>
          </a:p>
          <a:p>
            <a:pPr marL="457200" indent="-457200">
              <a:buFont typeface="Arial" panose="020B0604020202020204" pitchFamily="34" charset="0"/>
              <a:buChar char="•"/>
            </a:pPr>
            <a:r>
              <a:rPr lang="en-US" dirty="0"/>
              <a:t>Determine what features exist</a:t>
            </a:r>
          </a:p>
          <a:p>
            <a:pPr marL="457200" indent="-457200">
              <a:buFont typeface="Arial" panose="020B0604020202020204" pitchFamily="34" charset="0"/>
              <a:buChar char="•"/>
            </a:pPr>
            <a:r>
              <a:rPr lang="en-US" dirty="0"/>
              <a:t>Configure SQL Server</a:t>
            </a:r>
          </a:p>
          <a:p>
            <a:pPr marL="457200" indent="-457200">
              <a:buFont typeface="Arial" panose="020B0604020202020204" pitchFamily="34" charset="0"/>
              <a:buChar char="•"/>
            </a:pPr>
            <a:r>
              <a:rPr lang="en-US" dirty="0"/>
              <a:t>Deploy databases</a:t>
            </a:r>
          </a:p>
          <a:p>
            <a:pPr marL="457200" indent="-457200">
              <a:buFont typeface="Arial" panose="020B0604020202020204" pitchFamily="34" charset="0"/>
              <a:buChar char="•"/>
            </a:pPr>
            <a:r>
              <a:rPr lang="en-US" dirty="0"/>
              <a:t>Configure databases</a:t>
            </a:r>
          </a:p>
          <a:p>
            <a:pPr marL="457200" indent="-457200">
              <a:buFont typeface="Arial" panose="020B0604020202020204" pitchFamily="34" charset="0"/>
              <a:buChar char="•"/>
            </a:pPr>
            <a:r>
              <a:rPr lang="en-US" dirty="0"/>
              <a:t>Load data</a:t>
            </a:r>
          </a:p>
          <a:p>
            <a:pPr marL="457200" indent="-457200">
              <a:buFont typeface="Arial" panose="020B0604020202020204" pitchFamily="34" charset="0"/>
              <a:buChar char="•"/>
            </a:pPr>
            <a:r>
              <a:rPr lang="en-US" dirty="0"/>
              <a:t>Migrate from legacy SQL Server</a:t>
            </a:r>
          </a:p>
        </p:txBody>
      </p:sp>
      <p:pic>
        <p:nvPicPr>
          <p:cNvPr id="5" name="Graphic 4" descr="Checkmark">
            <a:extLst>
              <a:ext uri="{FF2B5EF4-FFF2-40B4-BE49-F238E27FC236}">
                <a16:creationId xmlns:a16="http://schemas.microsoft.com/office/drawing/2014/main" id="{79AB8A75-FC50-4910-86B7-9511D3FAF4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0205" y="1270897"/>
            <a:ext cx="672370" cy="672370"/>
          </a:xfrm>
          <a:prstGeom prst="rect">
            <a:avLst/>
          </a:prstGeom>
        </p:spPr>
      </p:pic>
      <p:pic>
        <p:nvPicPr>
          <p:cNvPr id="6" name="Graphic 5" descr="Checkmark">
            <a:extLst>
              <a:ext uri="{FF2B5EF4-FFF2-40B4-BE49-F238E27FC236}">
                <a16:creationId xmlns:a16="http://schemas.microsoft.com/office/drawing/2014/main" id="{63203943-AEA3-43A6-A80A-D100955C71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1782844"/>
            <a:ext cx="672370" cy="672370"/>
          </a:xfrm>
          <a:prstGeom prst="rect">
            <a:avLst/>
          </a:prstGeom>
        </p:spPr>
      </p:pic>
      <p:pic>
        <p:nvPicPr>
          <p:cNvPr id="7" name="Graphic 6" descr="Checkmark">
            <a:extLst>
              <a:ext uri="{FF2B5EF4-FFF2-40B4-BE49-F238E27FC236}">
                <a16:creationId xmlns:a16="http://schemas.microsoft.com/office/drawing/2014/main" id="{1B4E7325-6F75-49A6-AD36-CDE183C0B30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2297602"/>
            <a:ext cx="672370" cy="672370"/>
          </a:xfrm>
          <a:prstGeom prst="rect">
            <a:avLst/>
          </a:prstGeom>
        </p:spPr>
      </p:pic>
      <p:pic>
        <p:nvPicPr>
          <p:cNvPr id="8" name="Graphic 7" descr="Checkmark">
            <a:extLst>
              <a:ext uri="{FF2B5EF4-FFF2-40B4-BE49-F238E27FC236}">
                <a16:creationId xmlns:a16="http://schemas.microsoft.com/office/drawing/2014/main" id="{F9CDE50E-4745-4CAC-91C4-378155279B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2817543"/>
            <a:ext cx="672370" cy="672370"/>
          </a:xfrm>
          <a:prstGeom prst="rect">
            <a:avLst/>
          </a:prstGeom>
        </p:spPr>
      </p:pic>
      <p:pic>
        <p:nvPicPr>
          <p:cNvPr id="9" name="Graphic 8" descr="Checkmark">
            <a:extLst>
              <a:ext uri="{FF2B5EF4-FFF2-40B4-BE49-F238E27FC236}">
                <a16:creationId xmlns:a16="http://schemas.microsoft.com/office/drawing/2014/main" id="{7C411248-55CC-4CF2-A991-493AC45587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3316015"/>
            <a:ext cx="672370" cy="672370"/>
          </a:xfrm>
          <a:prstGeom prst="rect">
            <a:avLst/>
          </a:prstGeom>
        </p:spPr>
      </p:pic>
      <p:pic>
        <p:nvPicPr>
          <p:cNvPr id="10" name="Graphic 9" descr="Checkmark">
            <a:extLst>
              <a:ext uri="{FF2B5EF4-FFF2-40B4-BE49-F238E27FC236}">
                <a16:creationId xmlns:a16="http://schemas.microsoft.com/office/drawing/2014/main" id="{89E80F39-57F9-4122-BBEF-C017A75D57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3832794"/>
            <a:ext cx="672370" cy="672370"/>
          </a:xfrm>
          <a:prstGeom prst="rect">
            <a:avLst/>
          </a:prstGeom>
        </p:spPr>
      </p:pic>
      <p:pic>
        <p:nvPicPr>
          <p:cNvPr id="11" name="Graphic 10" descr="Checkmark">
            <a:extLst>
              <a:ext uri="{FF2B5EF4-FFF2-40B4-BE49-F238E27FC236}">
                <a16:creationId xmlns:a16="http://schemas.microsoft.com/office/drawing/2014/main" id="{822D05C6-336E-44AA-B965-51E82A726D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4334726"/>
            <a:ext cx="672370" cy="672370"/>
          </a:xfrm>
          <a:prstGeom prst="rect">
            <a:avLst/>
          </a:prstGeom>
        </p:spPr>
      </p:pic>
      <p:pic>
        <p:nvPicPr>
          <p:cNvPr id="12" name="Graphic 11" descr="Checkmark">
            <a:extLst>
              <a:ext uri="{FF2B5EF4-FFF2-40B4-BE49-F238E27FC236}">
                <a16:creationId xmlns:a16="http://schemas.microsoft.com/office/drawing/2014/main" id="{F3EC355E-3E4A-42CD-97F7-923D3514E37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4851505"/>
            <a:ext cx="672370" cy="672370"/>
          </a:xfrm>
          <a:prstGeom prst="rect">
            <a:avLst/>
          </a:prstGeom>
        </p:spPr>
      </p:pic>
      <p:pic>
        <p:nvPicPr>
          <p:cNvPr id="13" name="Graphic 12" descr="Checkmark">
            <a:extLst>
              <a:ext uri="{FF2B5EF4-FFF2-40B4-BE49-F238E27FC236}">
                <a16:creationId xmlns:a16="http://schemas.microsoft.com/office/drawing/2014/main" id="{FB5B1503-1DD5-4FD6-A210-B2FB844708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5353437"/>
            <a:ext cx="672370" cy="672370"/>
          </a:xfrm>
          <a:prstGeom prst="rect">
            <a:avLst/>
          </a:prstGeom>
        </p:spPr>
      </p:pic>
    </p:spTree>
    <p:extLst>
      <p:ext uri="{BB962C8B-B14F-4D97-AF65-F5344CB8AC3E}">
        <p14:creationId xmlns:p14="http://schemas.microsoft.com/office/powerpoint/2010/main" val="170312181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57021-0A74-4289-A14B-ECDA15C6828E}"/>
              </a:ext>
            </a:extLst>
          </p:cNvPr>
          <p:cNvSpPr>
            <a:spLocks noGrp="1"/>
          </p:cNvSpPr>
          <p:nvPr>
            <p:ph type="title"/>
          </p:nvPr>
        </p:nvSpPr>
        <p:spPr/>
        <p:txBody>
          <a:bodyPr/>
          <a:lstStyle/>
          <a:p>
            <a:r>
              <a:rPr lang="en-US" dirty="0"/>
              <a:t>Activity 1.2???</a:t>
            </a:r>
          </a:p>
        </p:txBody>
      </p:sp>
      <p:sp>
        <p:nvSpPr>
          <p:cNvPr id="3" name="Text Placeholder 2">
            <a:extLst>
              <a:ext uri="{FF2B5EF4-FFF2-40B4-BE49-F238E27FC236}">
                <a16:creationId xmlns:a16="http://schemas.microsoft.com/office/drawing/2014/main" id="{E443A708-1A6A-4E8B-8412-06A294D32547}"/>
              </a:ext>
            </a:extLst>
          </p:cNvPr>
          <p:cNvSpPr>
            <a:spLocks noGrp="1"/>
          </p:cNvSpPr>
          <p:nvPr>
            <p:ph type="body" sz="quarter" idx="10"/>
          </p:nvPr>
        </p:nvSpPr>
        <p:spPr>
          <a:xfrm>
            <a:off x="586390" y="1434370"/>
            <a:ext cx="11018520" cy="2499146"/>
          </a:xfrm>
        </p:spPr>
        <p:txBody>
          <a:bodyPr/>
          <a:lstStyle/>
          <a:p>
            <a:pPr marL="457200" indent="-457200">
              <a:buFont typeface="Arial" panose="020B0604020202020204" pitchFamily="34" charset="0"/>
              <a:buChar char="•"/>
            </a:pPr>
            <a:r>
              <a:rPr lang="en-US" dirty="0"/>
              <a:t>Determine what features exist</a:t>
            </a:r>
          </a:p>
          <a:p>
            <a:pPr marL="457200" indent="-457200">
              <a:buFont typeface="Arial" panose="020B0604020202020204" pitchFamily="34" charset="0"/>
              <a:buChar char="•"/>
            </a:pPr>
            <a:r>
              <a:rPr lang="en-US" dirty="0"/>
              <a:t>Configure SQL Server</a:t>
            </a:r>
          </a:p>
          <a:p>
            <a:pPr marL="457200" indent="-457200">
              <a:buFont typeface="Arial" panose="020B0604020202020204" pitchFamily="34" charset="0"/>
              <a:buChar char="•"/>
            </a:pPr>
            <a:r>
              <a:rPr lang="en-US" dirty="0"/>
              <a:t>Deploy databases</a:t>
            </a:r>
          </a:p>
          <a:p>
            <a:pPr marL="457200" indent="-457200">
              <a:buFont typeface="Arial" panose="020B0604020202020204" pitchFamily="34" charset="0"/>
              <a:buChar char="•"/>
            </a:pPr>
            <a:r>
              <a:rPr lang="en-US" dirty="0"/>
              <a:t>Configure databases</a:t>
            </a:r>
          </a:p>
          <a:p>
            <a:pPr marL="457200" indent="-457200">
              <a:buFont typeface="Arial" panose="020B0604020202020204" pitchFamily="34" charset="0"/>
              <a:buChar char="•"/>
            </a:pPr>
            <a:r>
              <a:rPr lang="en-US" dirty="0"/>
              <a:t>Load data</a:t>
            </a:r>
          </a:p>
        </p:txBody>
      </p:sp>
    </p:spTree>
    <p:extLst>
      <p:ext uri="{BB962C8B-B14F-4D97-AF65-F5344CB8AC3E}">
        <p14:creationId xmlns:p14="http://schemas.microsoft.com/office/powerpoint/2010/main" val="8669223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57021-0A74-4289-A14B-ECDA15C6828E}"/>
              </a:ext>
            </a:extLst>
          </p:cNvPr>
          <p:cNvSpPr>
            <a:spLocks noGrp="1"/>
          </p:cNvSpPr>
          <p:nvPr>
            <p:ph type="title"/>
          </p:nvPr>
        </p:nvSpPr>
        <p:spPr/>
        <p:txBody>
          <a:bodyPr/>
          <a:lstStyle/>
          <a:p>
            <a:r>
              <a:rPr lang="en-US" dirty="0"/>
              <a:t>FAQs</a:t>
            </a:r>
          </a:p>
        </p:txBody>
      </p:sp>
      <p:sp>
        <p:nvSpPr>
          <p:cNvPr id="5" name="Text Placeholder 4">
            <a:extLst>
              <a:ext uri="{FF2B5EF4-FFF2-40B4-BE49-F238E27FC236}">
                <a16:creationId xmlns:a16="http://schemas.microsoft.com/office/drawing/2014/main" id="{A947A643-F6D8-4D14-A5DF-E1DBE73EB04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63941886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10780486" cy="553998"/>
          </a:xfrm>
        </p:spPr>
        <p:txBody>
          <a:bodyPr/>
          <a:lstStyle/>
          <a:p>
            <a:r>
              <a:rPr lang="en-US" dirty="0"/>
              <a:t>02 – Security</a:t>
            </a:r>
            <a:endParaRPr lang="en-US" sz="2000" spc="0" dirty="0">
              <a:solidFill>
                <a:schemeClr val="tx1"/>
              </a:solidFill>
            </a:endParaRPr>
          </a:p>
        </p:txBody>
      </p:sp>
    </p:spTree>
    <p:extLst>
      <p:ext uri="{BB962C8B-B14F-4D97-AF65-F5344CB8AC3E}">
        <p14:creationId xmlns:p14="http://schemas.microsoft.com/office/powerpoint/2010/main" val="4220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10780486" cy="553998"/>
          </a:xfrm>
        </p:spPr>
        <p:txBody>
          <a:bodyPr/>
          <a:lstStyle/>
          <a:p>
            <a:r>
              <a:rPr lang="en-US" dirty="0"/>
              <a:t>04 – Performance</a:t>
            </a:r>
            <a:endParaRPr lang="en-US" sz="2000" spc="0" dirty="0">
              <a:solidFill>
                <a:schemeClr val="tx1"/>
              </a:solidFill>
            </a:endParaRPr>
          </a:p>
        </p:txBody>
      </p:sp>
    </p:spTree>
    <p:extLst>
      <p:ext uri="{BB962C8B-B14F-4D97-AF65-F5344CB8AC3E}">
        <p14:creationId xmlns:p14="http://schemas.microsoft.com/office/powerpoint/2010/main" val="20275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dirty="0"/>
              <a:t>Performance Capabilities and Tasks</a:t>
            </a:r>
          </a:p>
        </p:txBody>
      </p:sp>
      <p:graphicFrame>
        <p:nvGraphicFramePr>
          <p:cNvPr id="4" name="Diagram 3">
            <a:extLst>
              <a:ext uri="{FF2B5EF4-FFF2-40B4-BE49-F238E27FC236}">
                <a16:creationId xmlns:a16="http://schemas.microsoft.com/office/drawing/2014/main" id="{5EF2965F-34E3-4A00-8AD1-E0443B711220}"/>
              </a:ext>
            </a:extLst>
          </p:cNvPr>
          <p:cNvGraphicFramePr/>
          <p:nvPr>
            <p:extLst>
              <p:ext uri="{D42A27DB-BD31-4B8C-83A1-F6EECF244321}">
                <p14:modId xmlns:p14="http://schemas.microsoft.com/office/powerpoint/2010/main" val="1494511760"/>
              </p:ext>
            </p:extLst>
          </p:nvPr>
        </p:nvGraphicFramePr>
        <p:xfrm>
          <a:off x="586740" y="1267102"/>
          <a:ext cx="11018520" cy="53799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2624633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0B3FC-4E98-4B31-8E92-B20528A8D088}"/>
              </a:ext>
            </a:extLst>
          </p:cNvPr>
          <p:cNvSpPr>
            <a:spLocks noGrp="1"/>
          </p:cNvSpPr>
          <p:nvPr>
            <p:ph type="title"/>
          </p:nvPr>
        </p:nvSpPr>
        <p:spPr/>
        <p:txBody>
          <a:bodyPr/>
          <a:lstStyle/>
          <a:p>
            <a:r>
              <a:rPr lang="en-US" dirty="0"/>
              <a:t>Azure SQL Performance Capabilities</a:t>
            </a:r>
          </a:p>
        </p:txBody>
      </p:sp>
      <p:sp>
        <p:nvSpPr>
          <p:cNvPr id="3" name="Text Placeholder 2">
            <a:extLst>
              <a:ext uri="{FF2B5EF4-FFF2-40B4-BE49-F238E27FC236}">
                <a16:creationId xmlns:a16="http://schemas.microsoft.com/office/drawing/2014/main" id="{4EC4FED6-2DFE-4F0D-9B8C-870044A17E69}"/>
              </a:ext>
            </a:extLst>
          </p:cNvPr>
          <p:cNvSpPr>
            <a:spLocks noGrp="1"/>
          </p:cNvSpPr>
          <p:nvPr>
            <p:ph type="body" sz="quarter" idx="10"/>
          </p:nvPr>
        </p:nvSpPr>
        <p:spPr>
          <a:xfrm>
            <a:off x="586740" y="1130196"/>
            <a:ext cx="11018520" cy="5630449"/>
          </a:xfrm>
        </p:spPr>
        <p:txBody>
          <a:bodyPr/>
          <a:lstStyle/>
          <a:p>
            <a:r>
              <a:rPr lang="en-US" sz="2400" dirty="0"/>
              <a:t>Max Capacities</a:t>
            </a:r>
          </a:p>
          <a:p>
            <a:r>
              <a:rPr lang="en-US" sz="2000" dirty="0"/>
              <a:t>	Azure SQL Database - Up to 128 </a:t>
            </a:r>
            <a:r>
              <a:rPr lang="en-US" sz="2000" dirty="0" err="1"/>
              <a:t>vCores</a:t>
            </a:r>
            <a:r>
              <a:rPr lang="en-US" sz="2000" dirty="0"/>
              <a:t> and 4TB RAM and 4TB Database (data)</a:t>
            </a:r>
          </a:p>
          <a:p>
            <a:r>
              <a:rPr lang="en-US" sz="2000" dirty="0"/>
              <a:t>	Hyperscale – 100TB Max Database Size</a:t>
            </a:r>
          </a:p>
          <a:p>
            <a:r>
              <a:rPr lang="en-US" sz="2000" dirty="0"/>
              <a:t>	Managed Instance – Up to 80 </a:t>
            </a:r>
            <a:r>
              <a:rPr lang="en-US" sz="2000" dirty="0" err="1"/>
              <a:t>vCores</a:t>
            </a:r>
            <a:r>
              <a:rPr lang="en-US" sz="2000" dirty="0"/>
              <a:t>, 400GB RAM, and 8TB Database (data)</a:t>
            </a:r>
          </a:p>
          <a:p>
            <a:pPr lvl="0"/>
            <a:r>
              <a:rPr lang="en-US" sz="2400" dirty="0"/>
              <a:t>Indexes</a:t>
            </a:r>
          </a:p>
          <a:p>
            <a:pPr lvl="0"/>
            <a:r>
              <a:rPr lang="en-US" dirty="0"/>
              <a:t>	</a:t>
            </a:r>
            <a:r>
              <a:rPr lang="en-US" sz="2000" dirty="0"/>
              <a:t>All index operations are supported across Azure SQL</a:t>
            </a:r>
          </a:p>
          <a:p>
            <a:pPr lvl="0"/>
            <a:r>
              <a:rPr lang="en-US" sz="2000" dirty="0"/>
              <a:t>	Online and resumable indexes fully supported</a:t>
            </a:r>
          </a:p>
          <a:p>
            <a:pPr lvl="0"/>
            <a:r>
              <a:rPr lang="en-US" sz="2000" dirty="0"/>
              <a:t>	Columnstore Indexes available in almost all tiers.</a:t>
            </a:r>
          </a:p>
          <a:p>
            <a:pPr lvl="0"/>
            <a:r>
              <a:rPr lang="en-US" sz="2400" dirty="0"/>
              <a:t>In-Memory OLTP</a:t>
            </a:r>
          </a:p>
          <a:p>
            <a:pPr lvl="0"/>
            <a:r>
              <a:rPr lang="en-US" dirty="0"/>
              <a:t>	</a:t>
            </a:r>
            <a:r>
              <a:rPr lang="en-US" sz="2000" dirty="0"/>
              <a:t>Available in Business Critical Tiers</a:t>
            </a:r>
          </a:p>
          <a:p>
            <a:pPr lvl="0"/>
            <a:r>
              <a:rPr lang="en-US" sz="2000" dirty="0"/>
              <a:t>	Max memory a ration of overall memory limit</a:t>
            </a:r>
          </a:p>
          <a:p>
            <a:pPr lvl="0"/>
            <a:r>
              <a:rPr lang="en-US" sz="2400" dirty="0"/>
              <a:t>Partitions</a:t>
            </a:r>
          </a:p>
          <a:p>
            <a:pPr lvl="0"/>
            <a:r>
              <a:rPr lang="en-US" sz="2400" dirty="0"/>
              <a:t>	</a:t>
            </a:r>
            <a:r>
              <a:rPr lang="en-US" sz="2000" dirty="0"/>
              <a:t>Supported for both Azure SQL Database and Managed Instance</a:t>
            </a:r>
          </a:p>
          <a:p>
            <a:pPr lvl="0"/>
            <a:r>
              <a:rPr lang="en-US" sz="2000" dirty="0"/>
              <a:t>	Placement on filegroups only supported for Managed Instance</a:t>
            </a:r>
          </a:p>
        </p:txBody>
      </p:sp>
      <p:sp>
        <p:nvSpPr>
          <p:cNvPr id="4" name="Thought Bubble: Cloud 3">
            <a:extLst>
              <a:ext uri="{FF2B5EF4-FFF2-40B4-BE49-F238E27FC236}">
                <a16:creationId xmlns:a16="http://schemas.microsoft.com/office/drawing/2014/main" id="{F63F0B14-AA84-4209-B9CB-9B046B0C573E}"/>
              </a:ext>
            </a:extLst>
          </p:cNvPr>
          <p:cNvSpPr/>
          <p:nvPr/>
        </p:nvSpPr>
        <p:spPr bwMode="auto">
          <a:xfrm>
            <a:off x="7928975" y="97355"/>
            <a:ext cx="4108537" cy="1302707"/>
          </a:xfrm>
          <a:prstGeom prst="cloudCallout">
            <a:avLst>
              <a:gd name="adj1" fmla="val -31635"/>
              <a:gd name="adj2" fmla="val 5377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 </a:t>
            </a:r>
            <a:r>
              <a:rPr lang="en-US" sz="2000" dirty="0" err="1">
                <a:gradFill>
                  <a:gsLst>
                    <a:gs pos="0">
                      <a:srgbClr val="FFFFFF"/>
                    </a:gs>
                    <a:gs pos="100000">
                      <a:srgbClr val="FFFFFF"/>
                    </a:gs>
                  </a:gsLst>
                  <a:lin ang="5400000" scaled="0"/>
                </a:gradFill>
                <a:ea typeface="Segoe UI" pitchFamily="34" charset="0"/>
                <a:cs typeface="Segoe UI" pitchFamily="34" charset="0"/>
              </a:rPr>
              <a:t>vCore</a:t>
            </a:r>
            <a:r>
              <a:rPr lang="en-US" sz="2000" dirty="0">
                <a:gradFill>
                  <a:gsLst>
                    <a:gs pos="0">
                      <a:srgbClr val="FFFFFF"/>
                    </a:gs>
                    <a:gs pos="100000">
                      <a:srgbClr val="FFFFFF"/>
                    </a:gs>
                  </a:gsLst>
                  <a:lin ang="5400000" scaled="0"/>
                </a:gradFill>
                <a:ea typeface="Segoe UI" pitchFamily="34" charset="0"/>
                <a:cs typeface="Segoe UI" pitchFamily="34" charset="0"/>
              </a:rPr>
              <a:t> determines other max capacities and limits</a:t>
            </a:r>
          </a:p>
        </p:txBody>
      </p:sp>
    </p:spTree>
    <p:extLst>
      <p:ext uri="{BB962C8B-B14F-4D97-AF65-F5344CB8AC3E}">
        <p14:creationId xmlns:p14="http://schemas.microsoft.com/office/powerpoint/2010/main" val="357408465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0B3FC-4E98-4B31-8E92-B20528A8D088}"/>
              </a:ext>
            </a:extLst>
          </p:cNvPr>
          <p:cNvSpPr>
            <a:spLocks noGrp="1"/>
          </p:cNvSpPr>
          <p:nvPr>
            <p:ph type="title"/>
          </p:nvPr>
        </p:nvSpPr>
        <p:spPr/>
        <p:txBody>
          <a:bodyPr/>
          <a:lstStyle/>
          <a:p>
            <a:r>
              <a:rPr lang="en-US" dirty="0"/>
              <a:t>Configuring and Maintaining for Performance</a:t>
            </a:r>
          </a:p>
        </p:txBody>
      </p:sp>
      <p:sp>
        <p:nvSpPr>
          <p:cNvPr id="3" name="Text Placeholder 2">
            <a:extLst>
              <a:ext uri="{FF2B5EF4-FFF2-40B4-BE49-F238E27FC236}">
                <a16:creationId xmlns:a16="http://schemas.microsoft.com/office/drawing/2014/main" id="{4EC4FED6-2DFE-4F0D-9B8C-870044A17E69}"/>
              </a:ext>
            </a:extLst>
          </p:cNvPr>
          <p:cNvSpPr>
            <a:spLocks noGrp="1"/>
          </p:cNvSpPr>
          <p:nvPr>
            <p:ph type="body" sz="quarter" idx="10"/>
          </p:nvPr>
        </p:nvSpPr>
        <p:spPr>
          <a:xfrm>
            <a:off x="586390" y="1434370"/>
            <a:ext cx="11018520" cy="4567404"/>
          </a:xfrm>
        </p:spPr>
        <p:txBody>
          <a:bodyPr/>
          <a:lstStyle/>
          <a:p>
            <a:r>
              <a:rPr lang="en-US" dirty="0"/>
              <a:t>Server Configuration</a:t>
            </a:r>
          </a:p>
          <a:p>
            <a:r>
              <a:rPr lang="en-US" dirty="0"/>
              <a:t>	Configuring Tempdb</a:t>
            </a:r>
          </a:p>
          <a:p>
            <a:r>
              <a:rPr lang="en-US" dirty="0"/>
              <a:t>Database Configuration</a:t>
            </a:r>
          </a:p>
          <a:p>
            <a:r>
              <a:rPr lang="en-US" dirty="0"/>
              <a:t>	Configuring Files and File Groups</a:t>
            </a:r>
          </a:p>
          <a:p>
            <a:r>
              <a:rPr lang="en-US" dirty="0"/>
              <a:t>	Configuring MAXDOP</a:t>
            </a:r>
          </a:p>
          <a:p>
            <a:r>
              <a:rPr lang="en-US" dirty="0"/>
              <a:t>Maintaining Indexes</a:t>
            </a:r>
          </a:p>
          <a:p>
            <a:r>
              <a:rPr lang="en-US" dirty="0"/>
              <a:t>Maintaining Statistics</a:t>
            </a:r>
          </a:p>
          <a:p>
            <a:endParaRPr lang="en-US" dirty="0"/>
          </a:p>
          <a:p>
            <a:endParaRPr lang="en-US" dirty="0"/>
          </a:p>
        </p:txBody>
      </p:sp>
    </p:spTree>
    <p:extLst>
      <p:ext uri="{BB962C8B-B14F-4D97-AF65-F5344CB8AC3E}">
        <p14:creationId xmlns:p14="http://schemas.microsoft.com/office/powerpoint/2010/main" val="252196798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dirty="0"/>
              <a:t>Monitoring and Troubleshooting Performance</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10"/>
          </p:nvPr>
        </p:nvSpPr>
        <p:spPr>
          <a:xfrm>
            <a:off x="586390" y="1434370"/>
            <a:ext cx="11018520" cy="4493538"/>
          </a:xfrm>
        </p:spPr>
        <p:txBody>
          <a:bodyPr/>
          <a:lstStyle/>
          <a:p>
            <a:pPr marL="457200" indent="-457200">
              <a:buFont typeface="Arial" panose="020B0604020202020204" pitchFamily="34" charset="0"/>
              <a:buChar char="•"/>
            </a:pPr>
            <a:r>
              <a:rPr lang="en-US" dirty="0"/>
              <a:t>Monitoring and Troubleshooting Performance Tools</a:t>
            </a:r>
          </a:p>
          <a:p>
            <a:pPr marL="685800" lvl="1" indent="-457200">
              <a:buFont typeface="Arial" panose="020B0604020202020204" pitchFamily="34" charset="0"/>
              <a:buChar char="•"/>
            </a:pPr>
            <a:r>
              <a:rPr lang="en-US" dirty="0"/>
              <a:t>Azure Monitor Metrics and Logs</a:t>
            </a:r>
          </a:p>
          <a:p>
            <a:pPr marL="685800" lvl="1" indent="-457200">
              <a:buFont typeface="Arial" panose="020B0604020202020204" pitchFamily="34" charset="0"/>
              <a:buChar char="•"/>
            </a:pPr>
            <a:r>
              <a:rPr lang="en-US" dirty="0"/>
              <a:t>Dynamic Management Views</a:t>
            </a:r>
          </a:p>
          <a:p>
            <a:pPr marL="685800" lvl="1" indent="-457200">
              <a:buFont typeface="Arial" panose="020B0604020202020204" pitchFamily="34" charset="0"/>
              <a:buChar char="•"/>
            </a:pPr>
            <a:r>
              <a:rPr lang="en-US" dirty="0"/>
              <a:t>Query Store</a:t>
            </a:r>
          </a:p>
          <a:p>
            <a:pPr marL="685800" lvl="1" indent="-457200">
              <a:buFont typeface="Arial" panose="020B0604020202020204" pitchFamily="34" charset="0"/>
              <a:buChar char="•"/>
            </a:pPr>
            <a:r>
              <a:rPr lang="en-US" dirty="0"/>
              <a:t>Extended Events</a:t>
            </a:r>
          </a:p>
          <a:p>
            <a:pPr marL="457200" indent="-457200">
              <a:buFont typeface="Arial" panose="020B0604020202020204" pitchFamily="34" charset="0"/>
              <a:buChar char="•"/>
            </a:pPr>
            <a:r>
              <a:rPr lang="en-US" dirty="0"/>
              <a:t>Monitoring Resource Usage</a:t>
            </a:r>
          </a:p>
          <a:p>
            <a:pPr marL="457200" indent="-457200">
              <a:buFont typeface="Arial" panose="020B0604020202020204" pitchFamily="34" charset="0"/>
              <a:buChar char="•"/>
            </a:pPr>
            <a:r>
              <a:rPr lang="en-US" dirty="0"/>
              <a:t>Monitoring Query Performance</a:t>
            </a:r>
          </a:p>
          <a:p>
            <a:pPr marL="457200" indent="-457200">
              <a:buFont typeface="Arial" panose="020B0604020202020204" pitchFamily="34" charset="0"/>
              <a:buChar char="•"/>
            </a:pPr>
            <a:r>
              <a:rPr lang="en-US" dirty="0"/>
              <a:t>Monitoring I/O and Memory</a:t>
            </a:r>
          </a:p>
          <a:p>
            <a:pPr marL="457200" indent="-457200">
              <a:buFont typeface="Arial" panose="020B0604020202020204" pitchFamily="34" charset="0"/>
              <a:buChar char="•"/>
            </a:pPr>
            <a:r>
              <a:rPr lang="en-US" dirty="0"/>
              <a:t>Tracing Query Performance</a:t>
            </a:r>
          </a:p>
          <a:p>
            <a:pPr marL="457200" indent="-457200">
              <a:buFont typeface="Arial" panose="020B0604020202020204" pitchFamily="34" charset="0"/>
              <a:buChar char="•"/>
            </a:pPr>
            <a:r>
              <a:rPr lang="en-US" dirty="0"/>
              <a:t>Debugging Query Plans</a:t>
            </a:r>
          </a:p>
        </p:txBody>
      </p:sp>
    </p:spTree>
    <p:extLst>
      <p:ext uri="{BB962C8B-B14F-4D97-AF65-F5344CB8AC3E}">
        <p14:creationId xmlns:p14="http://schemas.microsoft.com/office/powerpoint/2010/main" val="223813365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AE31B-2EC2-4F99-BC36-AC3DBD0084FF}"/>
              </a:ext>
            </a:extLst>
          </p:cNvPr>
          <p:cNvSpPr>
            <a:spLocks noGrp="1"/>
          </p:cNvSpPr>
          <p:nvPr>
            <p:ph type="title"/>
          </p:nvPr>
        </p:nvSpPr>
        <p:spPr/>
        <p:txBody>
          <a:bodyPr/>
          <a:lstStyle/>
          <a:p>
            <a:r>
              <a:rPr lang="en-US" dirty="0"/>
              <a:t>History of Azure SQL</a:t>
            </a:r>
          </a:p>
        </p:txBody>
      </p:sp>
      <p:sp>
        <p:nvSpPr>
          <p:cNvPr id="3" name="Text Placeholder 2">
            <a:extLst>
              <a:ext uri="{FF2B5EF4-FFF2-40B4-BE49-F238E27FC236}">
                <a16:creationId xmlns:a16="http://schemas.microsoft.com/office/drawing/2014/main" id="{7A3196EE-A080-4650-A2EC-1D7CDB3173B5}"/>
              </a:ext>
            </a:extLst>
          </p:cNvPr>
          <p:cNvSpPr>
            <a:spLocks noGrp="1"/>
          </p:cNvSpPr>
          <p:nvPr>
            <p:ph type="body" sz="quarter" idx="10"/>
          </p:nvPr>
        </p:nvSpPr>
        <p:spPr/>
        <p:txBody>
          <a:bodyPr/>
          <a:lstStyle/>
          <a:p>
            <a:endParaRPr lang="en-US"/>
          </a:p>
        </p:txBody>
      </p:sp>
      <p:pic>
        <p:nvPicPr>
          <p:cNvPr id="6" name="Picture 5">
            <a:extLst>
              <a:ext uri="{FF2B5EF4-FFF2-40B4-BE49-F238E27FC236}">
                <a16:creationId xmlns:a16="http://schemas.microsoft.com/office/drawing/2014/main" id="{1FB2757F-372D-486E-B509-2B36CB49912A}"/>
              </a:ext>
            </a:extLst>
          </p:cNvPr>
          <p:cNvPicPr>
            <a:picLocks noChangeAspect="1"/>
          </p:cNvPicPr>
          <p:nvPr/>
        </p:nvPicPr>
        <p:blipFill rotWithShape="1">
          <a:blip r:embed="rId2"/>
          <a:srcRect l="7369" r="46628"/>
          <a:stretch/>
        </p:blipFill>
        <p:spPr>
          <a:xfrm>
            <a:off x="202154" y="1435497"/>
            <a:ext cx="3136605" cy="3888319"/>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A70EAB14-A745-49E1-B6C1-CCDCB7A27CA7}"/>
              </a:ext>
            </a:extLst>
          </p:cNvPr>
          <p:cNvPicPr>
            <a:picLocks noChangeAspect="1"/>
          </p:cNvPicPr>
          <p:nvPr/>
        </p:nvPicPr>
        <p:blipFill>
          <a:blip r:embed="rId3"/>
          <a:stretch>
            <a:fillRect/>
          </a:stretch>
        </p:blipFill>
        <p:spPr>
          <a:xfrm>
            <a:off x="3555141" y="1435497"/>
            <a:ext cx="8429625" cy="3887949"/>
          </a:xfrm>
          <a:prstGeom prst="rect">
            <a:avLst/>
          </a:prstGeom>
        </p:spPr>
      </p:pic>
    </p:spTree>
    <p:extLst>
      <p:ext uri="{BB962C8B-B14F-4D97-AF65-F5344CB8AC3E}">
        <p14:creationId xmlns:p14="http://schemas.microsoft.com/office/powerpoint/2010/main" val="2443993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8F3A6-CDDC-46F9-A0AA-73E48789F68C}"/>
              </a:ext>
            </a:extLst>
          </p:cNvPr>
          <p:cNvSpPr>
            <a:spLocks noGrp="1"/>
          </p:cNvSpPr>
          <p:nvPr>
            <p:ph type="title"/>
          </p:nvPr>
        </p:nvSpPr>
        <p:spPr/>
        <p:txBody>
          <a:bodyPr/>
          <a:lstStyle/>
          <a:p>
            <a:r>
              <a:rPr lang="en-US" dirty="0"/>
              <a:t>Common Performance Scenarios</a:t>
            </a:r>
          </a:p>
        </p:txBody>
      </p:sp>
      <p:sp>
        <p:nvSpPr>
          <p:cNvPr id="3" name="Text Placeholder 2">
            <a:extLst>
              <a:ext uri="{FF2B5EF4-FFF2-40B4-BE49-F238E27FC236}">
                <a16:creationId xmlns:a16="http://schemas.microsoft.com/office/drawing/2014/main" id="{F5988094-ACD3-48B9-95A3-681A8C25FA0F}"/>
              </a:ext>
            </a:extLst>
          </p:cNvPr>
          <p:cNvSpPr>
            <a:spLocks noGrp="1"/>
          </p:cNvSpPr>
          <p:nvPr>
            <p:ph type="body" sz="quarter" idx="10"/>
          </p:nvPr>
        </p:nvSpPr>
        <p:spPr>
          <a:xfrm>
            <a:off x="586390" y="1434370"/>
            <a:ext cx="11018520" cy="4567404"/>
          </a:xfrm>
        </p:spPr>
        <p:txBody>
          <a:bodyPr/>
          <a:lstStyle/>
          <a:p>
            <a:r>
              <a:rPr lang="en-US" dirty="0"/>
              <a:t>Running vs Waiting</a:t>
            </a:r>
          </a:p>
          <a:p>
            <a:r>
              <a:rPr lang="en-US" dirty="0"/>
              <a:t>High CPU</a:t>
            </a:r>
          </a:p>
          <a:p>
            <a:r>
              <a:rPr lang="en-US" dirty="0"/>
              <a:t>Blocking and Deadlocking</a:t>
            </a:r>
          </a:p>
          <a:p>
            <a:r>
              <a:rPr lang="en-US" dirty="0"/>
              <a:t>PAGEIOLATCH waits</a:t>
            </a:r>
          </a:p>
          <a:p>
            <a:r>
              <a:rPr lang="en-US" dirty="0"/>
              <a:t>WRITELOG waits</a:t>
            </a:r>
          </a:p>
          <a:p>
            <a:r>
              <a:rPr lang="en-US" dirty="0"/>
              <a:t>PAGELATCH waits</a:t>
            </a:r>
          </a:p>
          <a:p>
            <a:r>
              <a:rPr lang="en-US" dirty="0"/>
              <a:t>Plan Cache Eviction</a:t>
            </a:r>
          </a:p>
          <a:p>
            <a:r>
              <a:rPr lang="en-US" dirty="0"/>
              <a:t>Memory Grants</a:t>
            </a:r>
          </a:p>
          <a:p>
            <a:r>
              <a:rPr lang="en-US" dirty="0"/>
              <a:t>Checkpoints and I/O</a:t>
            </a:r>
          </a:p>
        </p:txBody>
      </p:sp>
    </p:spTree>
    <p:extLst>
      <p:ext uri="{BB962C8B-B14F-4D97-AF65-F5344CB8AC3E}">
        <p14:creationId xmlns:p14="http://schemas.microsoft.com/office/powerpoint/2010/main" val="405311854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B6960-D982-4C79-B530-9C16337107F6}"/>
              </a:ext>
            </a:extLst>
          </p:cNvPr>
          <p:cNvSpPr>
            <a:spLocks noGrp="1"/>
          </p:cNvSpPr>
          <p:nvPr>
            <p:ph type="title"/>
          </p:nvPr>
        </p:nvSpPr>
        <p:spPr/>
        <p:txBody>
          <a:bodyPr/>
          <a:lstStyle/>
          <a:p>
            <a:r>
              <a:rPr lang="en-US" dirty="0"/>
              <a:t>New Performance Scenarios</a:t>
            </a:r>
          </a:p>
        </p:txBody>
      </p:sp>
      <p:sp>
        <p:nvSpPr>
          <p:cNvPr id="3" name="Text Placeholder 2">
            <a:extLst>
              <a:ext uri="{FF2B5EF4-FFF2-40B4-BE49-F238E27FC236}">
                <a16:creationId xmlns:a16="http://schemas.microsoft.com/office/drawing/2014/main" id="{EC856924-360F-46C5-A239-E29773C486B5}"/>
              </a:ext>
            </a:extLst>
          </p:cNvPr>
          <p:cNvSpPr>
            <a:spLocks noGrp="1"/>
          </p:cNvSpPr>
          <p:nvPr>
            <p:ph type="body" sz="quarter" idx="10"/>
          </p:nvPr>
        </p:nvSpPr>
        <p:spPr>
          <a:xfrm>
            <a:off x="586390" y="1434370"/>
            <a:ext cx="11018520" cy="1982081"/>
          </a:xfrm>
        </p:spPr>
        <p:txBody>
          <a:bodyPr/>
          <a:lstStyle/>
          <a:p>
            <a:r>
              <a:rPr lang="en-US" dirty="0"/>
              <a:t>DTU Governance</a:t>
            </a:r>
          </a:p>
          <a:p>
            <a:r>
              <a:rPr lang="en-US" dirty="0"/>
              <a:t>Log Governance</a:t>
            </a:r>
          </a:p>
          <a:p>
            <a:r>
              <a:rPr lang="en-US" dirty="0"/>
              <a:t>Worker Limits</a:t>
            </a:r>
          </a:p>
          <a:p>
            <a:r>
              <a:rPr lang="en-US" dirty="0"/>
              <a:t>TODO: Check for other new wait types</a:t>
            </a:r>
          </a:p>
        </p:txBody>
      </p:sp>
    </p:spTree>
    <p:extLst>
      <p:ext uri="{BB962C8B-B14F-4D97-AF65-F5344CB8AC3E}">
        <p14:creationId xmlns:p14="http://schemas.microsoft.com/office/powerpoint/2010/main" val="344749951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dirty="0"/>
              <a:t>Accelerating and Tuning Performance</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10"/>
          </p:nvPr>
        </p:nvSpPr>
        <p:spPr>
          <a:xfrm>
            <a:off x="586390" y="1434370"/>
            <a:ext cx="11018520" cy="4567404"/>
          </a:xfrm>
        </p:spPr>
        <p:txBody>
          <a:bodyPr/>
          <a:lstStyle/>
          <a:p>
            <a:pPr marL="457200" indent="-457200">
              <a:buFont typeface="Arial" panose="020B0604020202020204" pitchFamily="34" charset="0"/>
              <a:buChar char="•"/>
            </a:pPr>
            <a:r>
              <a:rPr lang="en-US" dirty="0"/>
              <a:t>Scaling CPU Capacity</a:t>
            </a:r>
          </a:p>
          <a:p>
            <a:pPr marL="457200" indent="-457200">
              <a:buFont typeface="Arial" panose="020B0604020202020204" pitchFamily="34" charset="0"/>
              <a:buChar char="•"/>
            </a:pPr>
            <a:r>
              <a:rPr lang="en-US" dirty="0"/>
              <a:t>Application Performance Best Practices</a:t>
            </a:r>
          </a:p>
          <a:p>
            <a:pPr marL="457200" indent="-457200">
              <a:buFont typeface="Arial" panose="020B0604020202020204" pitchFamily="34" charset="0"/>
              <a:buChar char="•"/>
            </a:pPr>
            <a:r>
              <a:rPr lang="en-US" dirty="0"/>
              <a:t>Increase IOPS</a:t>
            </a:r>
          </a:p>
          <a:p>
            <a:pPr marL="457200" indent="-457200">
              <a:buFont typeface="Arial" panose="020B0604020202020204" pitchFamily="34" charset="0"/>
              <a:buChar char="•"/>
            </a:pPr>
            <a:r>
              <a:rPr lang="en-US" dirty="0"/>
              <a:t>Reducing IO Latency</a:t>
            </a:r>
          </a:p>
          <a:p>
            <a:pPr marL="457200" indent="-457200">
              <a:buFont typeface="Arial" panose="020B0604020202020204" pitchFamily="34" charset="0"/>
              <a:buChar char="•"/>
            </a:pPr>
            <a:r>
              <a:rPr lang="en-US" dirty="0"/>
              <a:t>Increasing Memory</a:t>
            </a:r>
          </a:p>
          <a:p>
            <a:pPr marL="457200" indent="-457200">
              <a:buFont typeface="Arial" panose="020B0604020202020204" pitchFamily="34" charset="0"/>
              <a:buChar char="•"/>
            </a:pPr>
            <a:r>
              <a:rPr lang="en-US" dirty="0"/>
              <a:t>Increasing Workers</a:t>
            </a:r>
          </a:p>
          <a:p>
            <a:pPr marL="457200" indent="-457200">
              <a:buFont typeface="Arial" panose="020B0604020202020204" pitchFamily="34" charset="0"/>
              <a:buChar char="•"/>
            </a:pPr>
            <a:r>
              <a:rPr lang="en-US" dirty="0"/>
              <a:t>Reducing Log Governance</a:t>
            </a:r>
          </a:p>
          <a:p>
            <a:pPr marL="457200" indent="-457200">
              <a:buFont typeface="Arial" panose="020B0604020202020204" pitchFamily="34" charset="0"/>
              <a:buChar char="•"/>
            </a:pPr>
            <a:r>
              <a:rPr lang="en-US" dirty="0"/>
              <a:t>Improving Application Latency</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303146893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dirty="0"/>
              <a:t>Intelligent Performance</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10"/>
          </p:nvPr>
        </p:nvSpPr>
        <p:spPr>
          <a:xfrm>
            <a:off x="586390" y="1434370"/>
            <a:ext cx="11018520" cy="1465016"/>
          </a:xfrm>
        </p:spPr>
        <p:txBody>
          <a:bodyPr/>
          <a:lstStyle/>
          <a:p>
            <a:r>
              <a:rPr lang="en-US" dirty="0"/>
              <a:t>Intelligent Query Performance</a:t>
            </a:r>
          </a:p>
          <a:p>
            <a:r>
              <a:rPr lang="en-US" dirty="0"/>
              <a:t>Automatic Plan Correction</a:t>
            </a:r>
          </a:p>
          <a:p>
            <a:r>
              <a:rPr lang="en-US" dirty="0"/>
              <a:t>Automatic Tuning</a:t>
            </a:r>
          </a:p>
        </p:txBody>
      </p:sp>
    </p:spTree>
    <p:extLst>
      <p:ext uri="{BB962C8B-B14F-4D97-AF65-F5344CB8AC3E}">
        <p14:creationId xmlns:p14="http://schemas.microsoft.com/office/powerpoint/2010/main" val="301614226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dirty="0"/>
              <a:t>Automatic Tuning with Azure SQL Database</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10"/>
          </p:nvPr>
        </p:nvSpPr>
        <p:spPr>
          <a:xfrm>
            <a:off x="586390" y="1434370"/>
            <a:ext cx="11018520" cy="1982081"/>
          </a:xfrm>
        </p:spPr>
        <p:txBody>
          <a:bodyPr/>
          <a:lstStyle/>
          <a:p>
            <a:pPr marL="457200" indent="-457200">
              <a:buFontTx/>
              <a:buChar char="-"/>
            </a:pPr>
            <a:r>
              <a:rPr lang="en-US" dirty="0"/>
              <a:t>Index Recommendations</a:t>
            </a:r>
          </a:p>
          <a:p>
            <a:pPr marL="457200" indent="-457200">
              <a:buFontTx/>
              <a:buChar char="-"/>
            </a:pPr>
            <a:r>
              <a:rPr lang="en-US" dirty="0"/>
              <a:t>Parameterized Query Recommendations</a:t>
            </a:r>
          </a:p>
          <a:p>
            <a:pPr marL="457200" indent="-457200">
              <a:buFontTx/>
              <a:buChar char="-"/>
            </a:pPr>
            <a:r>
              <a:rPr lang="en-US" dirty="0"/>
              <a:t>Based on Query Store</a:t>
            </a:r>
          </a:p>
          <a:p>
            <a:pPr marL="457200" indent="-457200">
              <a:buFontTx/>
              <a:buChar char="-"/>
            </a:pPr>
            <a:r>
              <a:rPr lang="en-US" dirty="0"/>
              <a:t>View in DMVs and Azure Portal</a:t>
            </a:r>
          </a:p>
        </p:txBody>
      </p:sp>
    </p:spTree>
    <p:extLst>
      <p:ext uri="{BB962C8B-B14F-4D97-AF65-F5344CB8AC3E}">
        <p14:creationId xmlns:p14="http://schemas.microsoft.com/office/powerpoint/2010/main" val="113036058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10780486" cy="553998"/>
          </a:xfrm>
        </p:spPr>
        <p:txBody>
          <a:bodyPr/>
          <a:lstStyle/>
          <a:p>
            <a:r>
              <a:rPr lang="en-US" dirty="0"/>
              <a:t>04 – Availability</a:t>
            </a:r>
            <a:endParaRPr lang="en-US" sz="2000" spc="0" dirty="0">
              <a:solidFill>
                <a:schemeClr val="tx1"/>
              </a:solidFill>
            </a:endParaRPr>
          </a:p>
        </p:txBody>
      </p:sp>
    </p:spTree>
    <p:extLst>
      <p:ext uri="{BB962C8B-B14F-4D97-AF65-F5344CB8AC3E}">
        <p14:creationId xmlns:p14="http://schemas.microsoft.com/office/powerpoint/2010/main" val="472963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10780486" cy="553998"/>
          </a:xfrm>
        </p:spPr>
        <p:txBody>
          <a:bodyPr/>
          <a:lstStyle/>
          <a:p>
            <a:r>
              <a:rPr lang="en-US" dirty="0"/>
              <a:t>05 – Putting it all together</a:t>
            </a:r>
            <a:endParaRPr lang="en-US" sz="2000" spc="0" dirty="0">
              <a:solidFill>
                <a:schemeClr val="tx1"/>
              </a:solidFill>
            </a:endParaRPr>
          </a:p>
        </p:txBody>
      </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B1587-9469-4418-8271-9C10B5FA0FFB}"/>
              </a:ext>
            </a:extLst>
          </p:cNvPr>
          <p:cNvSpPr>
            <a:spLocks noGrp="1"/>
          </p:cNvSpPr>
          <p:nvPr>
            <p:ph type="title"/>
          </p:nvPr>
        </p:nvSpPr>
        <p:spPr>
          <a:xfrm>
            <a:off x="385010" y="386846"/>
            <a:ext cx="11018520" cy="553998"/>
          </a:xfrm>
        </p:spPr>
        <p:txBody>
          <a:bodyPr/>
          <a:lstStyle/>
          <a:p>
            <a:r>
              <a:rPr lang="en-US" dirty="0"/>
              <a:t>Next Steps for SQL Server 2019</a:t>
            </a:r>
          </a:p>
        </p:txBody>
      </p:sp>
      <p:sp>
        <p:nvSpPr>
          <p:cNvPr id="10" name="TextBox 9">
            <a:extLst>
              <a:ext uri="{FF2B5EF4-FFF2-40B4-BE49-F238E27FC236}">
                <a16:creationId xmlns:a16="http://schemas.microsoft.com/office/drawing/2014/main" id="{3F0FF318-DC7F-48E5-A671-424D48FC4818}"/>
              </a:ext>
            </a:extLst>
          </p:cNvPr>
          <p:cNvSpPr txBox="1"/>
          <p:nvPr/>
        </p:nvSpPr>
        <p:spPr>
          <a:xfrm>
            <a:off x="8608194" y="253267"/>
            <a:ext cx="3138680" cy="923330"/>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linkClick r:id="rId3"/>
              </a:rPr>
              <a:t>http://aka.ms/bobwardms</a:t>
            </a:r>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hlinkClick r:id="rId4"/>
              </a:rPr>
              <a:t>http://aka.ms/bobsqldemos</a:t>
            </a:r>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hlinkClick r:id="rId5"/>
              </a:rPr>
              <a:t>http://aka.ms/sqllinuxbook</a:t>
            </a:r>
            <a:endParaRPr lang="en-US" sz="2000" dirty="0">
              <a:gradFill>
                <a:gsLst>
                  <a:gs pos="2917">
                    <a:schemeClr val="tx1"/>
                  </a:gs>
                  <a:gs pos="30000">
                    <a:schemeClr val="tx1"/>
                  </a:gs>
                </a:gsLst>
                <a:lin ang="5400000" scaled="0"/>
              </a:gradFill>
            </a:endParaRPr>
          </a:p>
        </p:txBody>
      </p:sp>
      <p:graphicFrame>
        <p:nvGraphicFramePr>
          <p:cNvPr id="3" name="Diagram 2">
            <a:extLst>
              <a:ext uri="{FF2B5EF4-FFF2-40B4-BE49-F238E27FC236}">
                <a16:creationId xmlns:a16="http://schemas.microsoft.com/office/drawing/2014/main" id="{450F8140-8D50-4060-AB84-8BA519E2BD0D}"/>
              </a:ext>
            </a:extLst>
          </p:cNvPr>
          <p:cNvGraphicFramePr/>
          <p:nvPr>
            <p:extLst>
              <p:ext uri="{D42A27DB-BD31-4B8C-83A1-F6EECF244321}">
                <p14:modId xmlns:p14="http://schemas.microsoft.com/office/powerpoint/2010/main" val="501437261"/>
              </p:ext>
            </p:extLst>
          </p:nvPr>
        </p:nvGraphicFramePr>
        <p:xfrm>
          <a:off x="760220" y="1652953"/>
          <a:ext cx="10643309" cy="463061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76576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a:extLst>
              <a:ext uri="{FF2B5EF4-FFF2-40B4-BE49-F238E27FC236}">
                <a16:creationId xmlns:a16="http://schemas.microsoft.com/office/drawing/2014/main" id="{9FC615A4-6FC5-9E49-9C88-117692FD4D78}"/>
              </a:ext>
            </a:extLst>
          </p:cNvPr>
          <p:cNvSpPr/>
          <p:nvPr/>
        </p:nvSpPr>
        <p:spPr>
          <a:xfrm>
            <a:off x="4492741" y="1474720"/>
            <a:ext cx="3267115" cy="443198"/>
          </a:xfrm>
          <a:prstGeom prst="rect">
            <a:avLst/>
          </a:prstGeom>
        </p:spPr>
        <p:txBody>
          <a:bodyPr wrap="square" lIns="91440">
            <a:spAutoFit/>
          </a:bodyPr>
          <a:lstStyle/>
          <a:p>
            <a:pPr marL="0" marR="0" lvl="0" indent="0" algn="ctr" defTabSz="914057" rtl="0" eaLnBrk="1" fontAlgn="base" latinLnBrk="0" hangingPunct="1">
              <a:lnSpc>
                <a:spcPct val="95000"/>
              </a:lnSpc>
              <a:spcBef>
                <a:spcPct val="0"/>
              </a:spcBef>
              <a:spcAft>
                <a:spcPct val="0"/>
              </a:spcAft>
              <a:buClrTx/>
              <a:buSzTx/>
              <a:buFontTx/>
              <a:buNone/>
              <a:tabLst/>
              <a:defRPr/>
            </a:pPr>
            <a:r>
              <a:rPr kumimoji="0" lang="en-US" sz="2400" b="1"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Managed instances</a:t>
            </a:r>
            <a:endParaRPr kumimoji="0" lang="en-US" sz="32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sp>
        <p:nvSpPr>
          <p:cNvPr id="2" name="Title 1">
            <a:extLst>
              <a:ext uri="{FF2B5EF4-FFF2-40B4-BE49-F238E27FC236}">
                <a16:creationId xmlns:a16="http://schemas.microsoft.com/office/drawing/2014/main" id="{92AD216C-4109-46DF-A51A-B30113BFAFB5}"/>
              </a:ext>
            </a:extLst>
          </p:cNvPr>
          <p:cNvSpPr>
            <a:spLocks noGrp="1"/>
          </p:cNvSpPr>
          <p:nvPr>
            <p:ph type="title"/>
          </p:nvPr>
        </p:nvSpPr>
        <p:spPr>
          <a:xfrm>
            <a:off x="418477" y="319567"/>
            <a:ext cx="11288843" cy="553997"/>
          </a:xfrm>
        </p:spPr>
        <p:txBody>
          <a:bodyPr/>
          <a:lstStyle/>
          <a:p>
            <a:pPr algn="ctr"/>
            <a:r>
              <a:rPr lang="en-GB"/>
              <a:t>Azure SQL  </a:t>
            </a:r>
            <a:endParaRPr lang="en-US"/>
          </a:p>
        </p:txBody>
      </p:sp>
      <p:sp>
        <p:nvSpPr>
          <p:cNvPr id="9" name="Text Placeholder 8">
            <a:extLst>
              <a:ext uri="{FF2B5EF4-FFF2-40B4-BE49-F238E27FC236}">
                <a16:creationId xmlns:a16="http://schemas.microsoft.com/office/drawing/2014/main" id="{E134618D-12A3-4235-AEFD-E193F4C64699}"/>
              </a:ext>
            </a:extLst>
          </p:cNvPr>
          <p:cNvSpPr>
            <a:spLocks noGrp="1"/>
          </p:cNvSpPr>
          <p:nvPr>
            <p:ph type="body" sz="quarter" idx="4294967295"/>
          </p:nvPr>
        </p:nvSpPr>
        <p:spPr>
          <a:xfrm>
            <a:off x="4699520" y="5118880"/>
            <a:ext cx="2853557" cy="1528624"/>
          </a:xfrm>
        </p:spPr>
        <p:txBody>
          <a:bodyPr vert="horz" wrap="square" lIns="91440" tIns="45720" rIns="91440" bIns="45720" rtlCol="0">
            <a:spAutoFit/>
          </a:bodyPr>
          <a:lstStyle/>
          <a:p>
            <a:pPr marL="0" indent="0" algn="ctr" defTabSz="914354">
              <a:spcBef>
                <a:spcPts val="0"/>
              </a:spcBef>
              <a:spcAft>
                <a:spcPts val="800"/>
              </a:spcAft>
              <a:buSzTx/>
              <a:buNone/>
            </a:pPr>
            <a:r>
              <a:rPr lang="en-US" sz="1600" kern="0" dirty="0">
                <a:gradFill>
                  <a:gsLst>
                    <a:gs pos="1770">
                      <a:schemeClr val="tx1"/>
                    </a:gs>
                    <a:gs pos="16000">
                      <a:schemeClr val="tx1"/>
                    </a:gs>
                  </a:gsLst>
                  <a:lin ang="0" scaled="0"/>
                </a:gradFill>
                <a:latin typeface="Segoe UI Semilight" panose="020B0402040204020203" pitchFamily="34" charset="0"/>
                <a:cs typeface="Segoe UI Semilight" panose="020B0402040204020203" pitchFamily="34" charset="0"/>
              </a:rPr>
              <a:t>Best for most lift-and-shift migrations to the cloud with instance-level access</a:t>
            </a:r>
          </a:p>
          <a:p>
            <a:pPr marL="0" indent="0" algn="ctr" defTabSz="914354">
              <a:spcBef>
                <a:spcPts val="0"/>
              </a:spcBef>
              <a:spcAft>
                <a:spcPts val="800"/>
              </a:spcAft>
              <a:buSzTx/>
              <a:buNone/>
            </a:pPr>
            <a:r>
              <a:rPr lang="en-US" sz="1600" kern="0" dirty="0">
                <a:gradFill>
                  <a:gsLst>
                    <a:gs pos="1770">
                      <a:schemeClr val="tx1"/>
                    </a:gs>
                    <a:gs pos="16000">
                      <a:schemeClr val="tx1"/>
                    </a:gs>
                  </a:gsLst>
                  <a:lin ang="0" scaled="0"/>
                </a:gradFill>
                <a:latin typeface="Segoe UI Semilight" panose="020B0402040204020203" pitchFamily="34" charset="0"/>
                <a:cs typeface="Segoe UI Semilight" panose="020B0402040204020203" pitchFamily="34" charset="0"/>
              </a:rPr>
              <a:t> </a:t>
            </a:r>
          </a:p>
          <a:p>
            <a:pPr marL="0" indent="0" algn="ctr" defTabSz="914354">
              <a:spcBef>
                <a:spcPts val="0"/>
              </a:spcBef>
              <a:spcAft>
                <a:spcPts val="800"/>
              </a:spcAft>
              <a:buSzTx/>
              <a:buNone/>
            </a:pPr>
            <a:endParaRPr lang="en-US" sz="1600" kern="0" dirty="0">
              <a:gradFill>
                <a:gsLst>
                  <a:gs pos="1770">
                    <a:schemeClr val="tx1"/>
                  </a:gs>
                  <a:gs pos="16000">
                    <a:schemeClr val="tx1"/>
                  </a:gs>
                </a:gsLst>
                <a:lin ang="0" scaled="0"/>
              </a:gradFill>
              <a:latin typeface="Segoe UI Semilight" panose="020B0402040204020203" pitchFamily="34" charset="0"/>
              <a:cs typeface="Segoe UI Semilight" panose="020B0402040204020203" pitchFamily="34" charset="0"/>
            </a:endParaRPr>
          </a:p>
        </p:txBody>
      </p:sp>
      <p:sp>
        <p:nvSpPr>
          <p:cNvPr id="85" name="Rectangle 84">
            <a:extLst>
              <a:ext uri="{FF2B5EF4-FFF2-40B4-BE49-F238E27FC236}">
                <a16:creationId xmlns:a16="http://schemas.microsoft.com/office/drawing/2014/main" id="{CDAD9DB7-3ECE-4141-B0C5-5152B51D3E24}"/>
              </a:ext>
            </a:extLst>
          </p:cNvPr>
          <p:cNvSpPr/>
          <p:nvPr/>
        </p:nvSpPr>
        <p:spPr>
          <a:xfrm>
            <a:off x="978575" y="1474720"/>
            <a:ext cx="3267116" cy="443198"/>
          </a:xfrm>
          <a:prstGeom prst="rect">
            <a:avLst/>
          </a:prstGeom>
        </p:spPr>
        <p:txBody>
          <a:bodyPr wrap="square" lIns="91440">
            <a:spAutoFit/>
          </a:bodyPr>
          <a:lstStyle/>
          <a:p>
            <a:pPr marL="0" marR="0" lvl="0" indent="0" algn="ctr" defTabSz="914057" rtl="0" eaLnBrk="1" fontAlgn="base" latinLnBrk="0" hangingPunct="1">
              <a:lnSpc>
                <a:spcPct val="95000"/>
              </a:lnSpc>
              <a:spcBef>
                <a:spcPct val="0"/>
              </a:spcBef>
              <a:spcAft>
                <a:spcPct val="0"/>
              </a:spcAft>
              <a:buClrTx/>
              <a:buSzTx/>
              <a:buFontTx/>
              <a:buNone/>
              <a:tabLst/>
              <a:defRPr/>
            </a:pPr>
            <a:r>
              <a:rPr kumimoji="0" lang="en-US" sz="2400" b="1"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SQL virtual machines</a:t>
            </a:r>
          </a:p>
        </p:txBody>
      </p:sp>
      <p:sp>
        <p:nvSpPr>
          <p:cNvPr id="39" name="Rectangle 38">
            <a:extLst>
              <a:ext uri="{FF2B5EF4-FFF2-40B4-BE49-F238E27FC236}">
                <a16:creationId xmlns:a16="http://schemas.microsoft.com/office/drawing/2014/main" id="{1BC88B79-87FD-4949-B38D-B84A04A3688D}"/>
              </a:ext>
            </a:extLst>
          </p:cNvPr>
          <p:cNvSpPr/>
          <p:nvPr/>
        </p:nvSpPr>
        <p:spPr>
          <a:xfrm>
            <a:off x="1438332" y="5118880"/>
            <a:ext cx="2347605" cy="830997"/>
          </a:xfrm>
          <a:prstGeom prst="rect">
            <a:avLst/>
          </a:prstGeom>
        </p:spPr>
        <p:txBody>
          <a:bodyPr wrap="square" lIns="91440" tIns="45720" rIns="91440" bIns="45720" anchor="t">
            <a:spAutoFit/>
          </a:bodyPr>
          <a:lstStyle/>
          <a:p>
            <a:pPr marL="0" marR="0" lvl="0" indent="0" algn="ctr" defTabSz="914354"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a:ln>
                  <a:noFill/>
                </a:ln>
                <a:gradFill>
                  <a:gsLst>
                    <a:gs pos="1770">
                      <a:srgbClr val="1A1A1A"/>
                    </a:gs>
                    <a:gs pos="16000">
                      <a:srgbClr val="1A1A1A"/>
                    </a:gs>
                  </a:gsLst>
                  <a:lin ang="0" scaled="0"/>
                </a:gradFill>
                <a:effectLst/>
                <a:uLnTx/>
                <a:uFillTx/>
                <a:latin typeface="Segoe UI Semilight" panose="020B0402040204020203" pitchFamily="34" charset="0"/>
                <a:ea typeface="+mn-ea"/>
                <a:cs typeface="Segoe UI Semilight" panose="020B0402040204020203" pitchFamily="34" charset="0"/>
              </a:rPr>
              <a:t>Best for migrations and applications requiring OS-level access</a:t>
            </a:r>
          </a:p>
        </p:txBody>
      </p:sp>
      <p:grpSp>
        <p:nvGrpSpPr>
          <p:cNvPr id="81" name="Group 80">
            <a:extLst>
              <a:ext uri="{FF2B5EF4-FFF2-40B4-BE49-F238E27FC236}">
                <a16:creationId xmlns:a16="http://schemas.microsoft.com/office/drawing/2014/main" id="{D12FB73A-9A57-4A24-850F-0A6B2AC46E83}"/>
              </a:ext>
            </a:extLst>
          </p:cNvPr>
          <p:cNvGrpSpPr/>
          <p:nvPr/>
        </p:nvGrpSpPr>
        <p:grpSpPr>
          <a:xfrm>
            <a:off x="2057163" y="3073147"/>
            <a:ext cx="395364" cy="323735"/>
            <a:chOff x="6053699" y="2956449"/>
            <a:chExt cx="279256" cy="230611"/>
          </a:xfrm>
          <a:solidFill>
            <a:srgbClr val="4CB1FF"/>
          </a:solidFill>
        </p:grpSpPr>
        <p:cxnSp>
          <p:nvCxnSpPr>
            <p:cNvPr id="83" name="Straight Connector 82">
              <a:extLst>
                <a:ext uri="{FF2B5EF4-FFF2-40B4-BE49-F238E27FC236}">
                  <a16:creationId xmlns:a16="http://schemas.microsoft.com/office/drawing/2014/main" id="{04249A11-13BE-46B9-8D34-88915C9EF7FE}"/>
                </a:ext>
              </a:extLst>
            </p:cNvPr>
            <p:cNvCxnSpPr>
              <a:cxnSpLocks/>
            </p:cNvCxnSpPr>
            <p:nvPr/>
          </p:nvCxnSpPr>
          <p:spPr>
            <a:xfrm>
              <a:off x="6053699" y="2956449"/>
              <a:ext cx="139628" cy="76997"/>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3A893AD-FD20-4869-9AE5-73A151CD612C}"/>
                </a:ext>
              </a:extLst>
            </p:cNvPr>
            <p:cNvCxnSpPr>
              <a:cxnSpLocks/>
            </p:cNvCxnSpPr>
            <p:nvPr/>
          </p:nvCxnSpPr>
          <p:spPr>
            <a:xfrm flipV="1">
              <a:off x="6193327" y="2956449"/>
              <a:ext cx="139628" cy="76997"/>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55FF4E0-A579-432B-81FD-77A661B305D6}"/>
                </a:ext>
              </a:extLst>
            </p:cNvPr>
            <p:cNvCxnSpPr>
              <a:cxnSpLocks/>
            </p:cNvCxnSpPr>
            <p:nvPr/>
          </p:nvCxnSpPr>
          <p:spPr>
            <a:xfrm flipV="1">
              <a:off x="6193327" y="3033446"/>
              <a:ext cx="0" cy="153614"/>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2C82175E-FE05-4B66-AE1B-CD8C67DD6803}"/>
              </a:ext>
            </a:extLst>
          </p:cNvPr>
          <p:cNvSpPr/>
          <p:nvPr/>
        </p:nvSpPr>
        <p:spPr>
          <a:xfrm>
            <a:off x="8513507" y="1474720"/>
            <a:ext cx="2940437" cy="443198"/>
          </a:xfrm>
          <a:prstGeom prst="rect">
            <a:avLst/>
          </a:prstGeom>
        </p:spPr>
        <p:txBody>
          <a:bodyPr wrap="square" lIns="91440">
            <a:spAutoFit/>
          </a:bodyPr>
          <a:lstStyle/>
          <a:p>
            <a:pPr marL="0" marR="0" lvl="0" indent="0" algn="ctr" defTabSz="914057" rtl="0" eaLnBrk="1" fontAlgn="base" latinLnBrk="0" hangingPunct="1">
              <a:lnSpc>
                <a:spcPct val="95000"/>
              </a:lnSpc>
              <a:spcBef>
                <a:spcPct val="0"/>
              </a:spcBef>
              <a:spcAft>
                <a:spcPct val="0"/>
              </a:spcAft>
              <a:buClrTx/>
              <a:buSzTx/>
              <a:buFontTx/>
              <a:buNone/>
              <a:tabLst/>
              <a:defRPr/>
            </a:pPr>
            <a:r>
              <a:rPr kumimoji="0" lang="en-US" sz="2400" b="1"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Databases</a:t>
            </a:r>
            <a:endParaRPr kumimoji="0" lang="en-US" sz="32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sp>
        <p:nvSpPr>
          <p:cNvPr id="37" name="Text Placeholder 8">
            <a:extLst>
              <a:ext uri="{FF2B5EF4-FFF2-40B4-BE49-F238E27FC236}">
                <a16:creationId xmlns:a16="http://schemas.microsoft.com/office/drawing/2014/main" id="{6AB1C290-430F-4AE3-BD36-8939A6A4F804}"/>
              </a:ext>
            </a:extLst>
          </p:cNvPr>
          <p:cNvSpPr txBox="1">
            <a:spLocks/>
          </p:cNvSpPr>
          <p:nvPr/>
        </p:nvSpPr>
        <p:spPr>
          <a:xfrm>
            <a:off x="8470072" y="5118881"/>
            <a:ext cx="3027313" cy="830997"/>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54"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600" b="0" i="0" u="none" strike="noStrike" kern="0" cap="none" spc="0" normalizeH="0" baseline="0" noProof="0">
                <a:ln>
                  <a:noFill/>
                </a:ln>
                <a:gradFill>
                  <a:gsLst>
                    <a:gs pos="1770">
                      <a:srgbClr val="1A1A1A"/>
                    </a:gs>
                    <a:gs pos="16000">
                      <a:srgbClr val="1A1A1A"/>
                    </a:gs>
                  </a:gsLst>
                  <a:lin ang="0" scaled="0"/>
                </a:gradFill>
                <a:effectLst/>
                <a:uLnTx/>
                <a:uFillTx/>
                <a:latin typeface="Segoe UI Semilight" panose="020B0402040204020203" pitchFamily="34" charset="0"/>
                <a:ea typeface="+mn-ea"/>
                <a:cs typeface="Segoe UI Semilight" panose="020B0402040204020203" pitchFamily="34" charset="0"/>
              </a:rPr>
              <a:t>Best for modern cloud applications. Hyperscale and serverless options are available</a:t>
            </a:r>
          </a:p>
        </p:txBody>
      </p:sp>
      <p:pic>
        <p:nvPicPr>
          <p:cNvPr id="45" name="Graphic 44">
            <a:extLst>
              <a:ext uri="{FF2B5EF4-FFF2-40B4-BE49-F238E27FC236}">
                <a16:creationId xmlns:a16="http://schemas.microsoft.com/office/drawing/2014/main" id="{45CE5316-7C85-486B-BA6C-2DF4C42515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53187" y="2694723"/>
            <a:ext cx="1685627" cy="1685627"/>
          </a:xfrm>
          <a:prstGeom prst="rect">
            <a:avLst/>
          </a:prstGeom>
        </p:spPr>
      </p:pic>
      <p:pic>
        <p:nvPicPr>
          <p:cNvPr id="46" name="Graphic 45">
            <a:extLst>
              <a:ext uri="{FF2B5EF4-FFF2-40B4-BE49-F238E27FC236}">
                <a16:creationId xmlns:a16="http://schemas.microsoft.com/office/drawing/2014/main" id="{722B4C08-22A1-4C68-92FF-DD7CEB8486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42393" y="2694723"/>
            <a:ext cx="1682664" cy="1682664"/>
          </a:xfrm>
          <a:prstGeom prst="rect">
            <a:avLst/>
          </a:prstGeom>
        </p:spPr>
      </p:pic>
      <p:pic>
        <p:nvPicPr>
          <p:cNvPr id="47" name="Graphic 46">
            <a:extLst>
              <a:ext uri="{FF2B5EF4-FFF2-40B4-BE49-F238E27FC236}">
                <a16:creationId xmlns:a16="http://schemas.microsoft.com/office/drawing/2014/main" id="{FFA11749-93A0-4180-B7B4-654281E82E4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69227" y="2694723"/>
            <a:ext cx="1685815" cy="1685815"/>
          </a:xfrm>
          <a:prstGeom prst="rect">
            <a:avLst/>
          </a:prstGeom>
        </p:spPr>
      </p:pic>
    </p:spTree>
    <p:extLst>
      <p:ext uri="{BB962C8B-B14F-4D97-AF65-F5344CB8AC3E}">
        <p14:creationId xmlns:p14="http://schemas.microsoft.com/office/powerpoint/2010/main" val="3302396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9" grpId="0" uiExpand="1" build="p"/>
      <p:bldP spid="85" grpId="0"/>
      <p:bldP spid="39" grpId="0"/>
      <p:bldP spid="36" grpId="0"/>
      <p:bldP spid="3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335E387D-3125-4DC4-978B-C32F05C495BC}"/>
              </a:ext>
            </a:extLst>
          </p:cNvPr>
          <p:cNvPicPr>
            <a:picLocks noChangeAspect="1"/>
          </p:cNvPicPr>
          <p:nvPr/>
        </p:nvPicPr>
        <p:blipFill>
          <a:blip r:embed="rId3"/>
          <a:stretch>
            <a:fillRect/>
          </a:stretch>
        </p:blipFill>
        <p:spPr>
          <a:xfrm>
            <a:off x="496760" y="5657892"/>
            <a:ext cx="2998103" cy="759888"/>
          </a:xfrm>
          <a:prstGeom prst="rect">
            <a:avLst/>
          </a:prstGeom>
          <a:effectLst>
            <a:outerShdw blurRad="50800" dist="38100" dir="2700000" algn="tl" rotWithShape="0">
              <a:prstClr val="black">
                <a:alpha val="40000"/>
              </a:prstClr>
            </a:outerShdw>
          </a:effectLst>
        </p:spPr>
      </p:pic>
      <p:sp>
        <p:nvSpPr>
          <p:cNvPr id="105" name="Title 28">
            <a:extLst>
              <a:ext uri="{FF2B5EF4-FFF2-40B4-BE49-F238E27FC236}">
                <a16:creationId xmlns:a16="http://schemas.microsoft.com/office/drawing/2014/main" id="{5F9324C3-1B1E-4701-9CC1-FAE887CA9537}"/>
              </a:ext>
            </a:extLst>
          </p:cNvPr>
          <p:cNvSpPr>
            <a:spLocks noGrp="1"/>
          </p:cNvSpPr>
          <p:nvPr>
            <p:ph type="title"/>
          </p:nvPr>
        </p:nvSpPr>
        <p:spPr>
          <a:xfrm>
            <a:off x="4222067" y="1026076"/>
            <a:ext cx="5739231" cy="553998"/>
          </a:xfrm>
        </p:spPr>
        <p:txBody>
          <a:bodyPr/>
          <a:lstStyle/>
          <a:p>
            <a:pPr algn="l"/>
            <a:r>
              <a:rPr lang="en-US"/>
              <a:t>Azure SQL virtual machines</a:t>
            </a:r>
          </a:p>
        </p:txBody>
      </p:sp>
      <p:sp>
        <p:nvSpPr>
          <p:cNvPr id="55" name="Rectangle 54">
            <a:extLst>
              <a:ext uri="{FF2B5EF4-FFF2-40B4-BE49-F238E27FC236}">
                <a16:creationId xmlns:a16="http://schemas.microsoft.com/office/drawing/2014/main" id="{29D0180E-B803-47F1-8FF6-A4203439AA80}"/>
              </a:ext>
            </a:extLst>
          </p:cNvPr>
          <p:cNvSpPr/>
          <p:nvPr/>
        </p:nvSpPr>
        <p:spPr>
          <a:xfrm>
            <a:off x="4141466" y="1590023"/>
            <a:ext cx="7381452" cy="338542"/>
          </a:xfrm>
          <a:prstGeom prst="rect">
            <a:avLst/>
          </a:prstGeom>
        </p:spPr>
        <p:txBody>
          <a:bodyPr wrap="square" lIns="91427" tIns="45713" rIns="91427" bIns="45713" anchor="t">
            <a:spAutoFit/>
          </a:bodyPr>
          <a:lstStyle/>
          <a:p>
            <a:pPr defTabSz="914048">
              <a:spcAft>
                <a:spcPts val="800"/>
              </a:spcAft>
              <a:defRPr/>
            </a:pPr>
            <a:r>
              <a:rPr lang="en-US" sz="1600" kern="0">
                <a:solidFill>
                  <a:srgbClr val="0078D4"/>
                </a:solidFill>
                <a:latin typeface="Segoe UI Semibold"/>
              </a:rPr>
              <a:t>Best for </a:t>
            </a:r>
            <a:r>
              <a:rPr lang="en-US" sz="1600" kern="0">
                <a:gradFill>
                  <a:gsLst>
                    <a:gs pos="1770">
                      <a:srgbClr val="1A1A1A"/>
                    </a:gs>
                    <a:gs pos="16000">
                      <a:srgbClr val="1A1A1A"/>
                    </a:gs>
                  </a:gsLst>
                  <a:lin ang="0" scaled="0"/>
                </a:gradFill>
                <a:latin typeface="Segoe UI Semibold"/>
              </a:rPr>
              <a:t>migrations and applications requiring OS-level access</a:t>
            </a:r>
            <a:endParaRPr lang="en-US" sz="1600" kern="0">
              <a:gradFill>
                <a:gsLst>
                  <a:gs pos="1770">
                    <a:srgbClr val="1A1A1A"/>
                  </a:gs>
                  <a:gs pos="16000">
                    <a:srgbClr val="1A1A1A"/>
                  </a:gs>
                </a:gsLst>
                <a:lin ang="0" scaled="0"/>
              </a:gradFill>
              <a:latin typeface="Segoe UI Semibold"/>
              <a:cs typeface="Segoe UI Semibold"/>
            </a:endParaRPr>
          </a:p>
        </p:txBody>
      </p:sp>
      <p:grpSp>
        <p:nvGrpSpPr>
          <p:cNvPr id="68" name="Group 67">
            <a:extLst>
              <a:ext uri="{FF2B5EF4-FFF2-40B4-BE49-F238E27FC236}">
                <a16:creationId xmlns:a16="http://schemas.microsoft.com/office/drawing/2014/main" id="{14901030-DDD7-4E2F-821D-1C50F7309C8C}"/>
              </a:ext>
            </a:extLst>
          </p:cNvPr>
          <p:cNvGrpSpPr/>
          <p:nvPr/>
        </p:nvGrpSpPr>
        <p:grpSpPr>
          <a:xfrm>
            <a:off x="296385" y="351174"/>
            <a:ext cx="3408949" cy="4269553"/>
            <a:chOff x="629690" y="5072901"/>
            <a:chExt cx="2786657" cy="609619"/>
          </a:xfrm>
        </p:grpSpPr>
        <p:sp>
          <p:nvSpPr>
            <p:cNvPr id="69" name="Freeform: Shape 68">
              <a:extLst>
                <a:ext uri="{FF2B5EF4-FFF2-40B4-BE49-F238E27FC236}">
                  <a16:creationId xmlns:a16="http://schemas.microsoft.com/office/drawing/2014/main" id="{E6B52E60-ECDE-41D3-B2B6-D1C6D3C393F9}"/>
                </a:ext>
              </a:extLst>
            </p:cNvPr>
            <p:cNvSpPr/>
            <p:nvPr/>
          </p:nvSpPr>
          <p:spPr>
            <a:xfrm>
              <a:off x="629690" y="5152619"/>
              <a:ext cx="2786657" cy="52990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marL="336145" indent="-336145" defTabSz="914314">
                <a:buFont typeface="Arial" panose="020B0604020202020204" pitchFamily="34" charset="0"/>
                <a:buChar char="•"/>
              </a:pPr>
              <a:r>
                <a:rPr lang="en-US" sz="1568" dirty="0">
                  <a:solidFill>
                    <a:srgbClr val="000000"/>
                  </a:solidFill>
                  <a:latin typeface="Segoe UI"/>
                </a:rPr>
                <a:t>The contract on my hardware is expiring </a:t>
              </a:r>
            </a:p>
            <a:p>
              <a:pPr marL="336145" indent="-336145" defTabSz="914314">
                <a:buFont typeface="Arial" panose="020B0604020202020204" pitchFamily="34" charset="0"/>
                <a:buChar char="•"/>
              </a:pPr>
              <a:r>
                <a:rPr lang="en-US" sz="1568" dirty="0">
                  <a:solidFill>
                    <a:srgbClr val="000000"/>
                  </a:solidFill>
                  <a:latin typeface="Segoe UI"/>
                </a:rPr>
                <a:t>I have instances of SQL Server 2008 and 2008 R2</a:t>
              </a:r>
            </a:p>
            <a:p>
              <a:pPr marL="336145" indent="-336145" defTabSz="914314">
                <a:buFont typeface="Arial" panose="020B0604020202020204" pitchFamily="34" charset="0"/>
                <a:buChar char="•"/>
              </a:pPr>
              <a:r>
                <a:rPr lang="en-US" sz="1568" dirty="0">
                  <a:solidFill>
                    <a:srgbClr val="000000"/>
                  </a:solidFill>
                  <a:latin typeface="Segoe UI"/>
                </a:rPr>
                <a:t>I want to migrate to the cloud as fast as possible</a:t>
              </a:r>
            </a:p>
            <a:p>
              <a:pPr marL="336145" indent="-336145" defTabSz="914314">
                <a:buFont typeface="Arial" panose="020B0604020202020204" pitchFamily="34" charset="0"/>
                <a:buChar char="•"/>
              </a:pPr>
              <a:r>
                <a:rPr lang="en-US" sz="1568" dirty="0">
                  <a:solidFill>
                    <a:srgbClr val="000000"/>
                  </a:solidFill>
                  <a:latin typeface="Segoe UI"/>
                </a:rPr>
                <a:t>I use third party software that needs OS-level access</a:t>
              </a:r>
            </a:p>
            <a:p>
              <a:pPr marL="336145" indent="-336145" defTabSz="914314">
                <a:buFont typeface="Arial" panose="020B0604020202020204" pitchFamily="34" charset="0"/>
                <a:buChar char="•"/>
              </a:pPr>
              <a:r>
                <a:rPr lang="en-US" sz="1568" dirty="0">
                  <a:solidFill>
                    <a:srgbClr val="000000"/>
                  </a:solidFill>
                  <a:latin typeface="Segoe UI"/>
                </a:rPr>
                <a:t>I have dependencies on SSRS</a:t>
              </a:r>
            </a:p>
            <a:p>
              <a:pPr marL="336145" indent="-336145" defTabSz="914314">
                <a:buFont typeface="Arial" panose="020B0604020202020204" pitchFamily="34" charset="0"/>
                <a:buChar char="•"/>
              </a:pPr>
              <a:r>
                <a:rPr lang="en-US" sz="1568" dirty="0">
                  <a:solidFill>
                    <a:srgbClr val="000000"/>
                  </a:solidFill>
                  <a:latin typeface="Segoe UI"/>
                </a:rPr>
                <a:t>I want to extend our on-premises apps to Azure</a:t>
              </a:r>
            </a:p>
            <a:p>
              <a:pPr marL="336145" indent="-336145" defTabSz="914314">
                <a:buFont typeface="Arial" panose="020B0604020202020204" pitchFamily="34" charset="0"/>
                <a:buChar char="•"/>
              </a:pPr>
              <a:r>
                <a:rPr lang="en-US" sz="1568" dirty="0">
                  <a:solidFill>
                    <a:srgbClr val="000000"/>
                  </a:solidFill>
                  <a:latin typeface="Segoe UI"/>
                </a:rPr>
                <a:t>I need an unlimited number of DBs</a:t>
              </a:r>
            </a:p>
            <a:p>
              <a:pPr marL="336145" indent="-336145" defTabSz="914314">
                <a:buFont typeface="Arial" panose="020B0604020202020204" pitchFamily="34" charset="0"/>
                <a:buChar char="•"/>
              </a:pPr>
              <a:r>
                <a:rPr lang="en-US" sz="1568" dirty="0">
                  <a:solidFill>
                    <a:srgbClr val="000000"/>
                  </a:solidFill>
                  <a:latin typeface="Segoe UI"/>
                </a:rPr>
                <a:t>I want the full feature set of SQL Server 20XX</a:t>
              </a:r>
            </a:p>
          </p:txBody>
        </p:sp>
        <p:sp>
          <p:nvSpPr>
            <p:cNvPr id="70" name="Freeform: Shape 69">
              <a:extLst>
                <a:ext uri="{FF2B5EF4-FFF2-40B4-BE49-F238E27FC236}">
                  <a16:creationId xmlns:a16="http://schemas.microsoft.com/office/drawing/2014/main" id="{D00CCA5A-FA26-4D3E-8807-DD6F5BAC1361}"/>
                </a:ext>
              </a:extLst>
            </p:cNvPr>
            <p:cNvSpPr/>
            <p:nvPr/>
          </p:nvSpPr>
          <p:spPr>
            <a:xfrm>
              <a:off x="1250439" y="5072901"/>
              <a:ext cx="2157657" cy="7971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3200" kern="0">
                  <a:gradFill>
                    <a:gsLst>
                      <a:gs pos="0">
                        <a:srgbClr val="FFFFFF"/>
                      </a:gs>
                      <a:gs pos="100000">
                        <a:srgbClr val="FFFFFF"/>
                      </a:gs>
                    </a:gsLst>
                    <a:lin ang="5400000" scaled="0"/>
                  </a:gradFill>
                  <a:latin typeface="Segoe UI"/>
                  <a:cs typeface="Segoe UI" pitchFamily="34" charset="0"/>
                </a:rPr>
                <a:t>Challenges</a:t>
              </a:r>
            </a:p>
          </p:txBody>
        </p:sp>
      </p:grpSp>
      <p:graphicFrame>
        <p:nvGraphicFramePr>
          <p:cNvPr id="3" name="Diagram 2">
            <a:extLst>
              <a:ext uri="{FF2B5EF4-FFF2-40B4-BE49-F238E27FC236}">
                <a16:creationId xmlns:a16="http://schemas.microsoft.com/office/drawing/2014/main" id="{16C6641C-105F-4711-A108-93B0BC22430F}"/>
              </a:ext>
            </a:extLst>
          </p:cNvPr>
          <p:cNvGraphicFramePr/>
          <p:nvPr/>
        </p:nvGraphicFramePr>
        <p:xfrm>
          <a:off x="3768769" y="2151174"/>
          <a:ext cx="8126847" cy="40590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8" name="Freeform: Shape 77">
            <a:extLst>
              <a:ext uri="{FF2B5EF4-FFF2-40B4-BE49-F238E27FC236}">
                <a16:creationId xmlns:a16="http://schemas.microsoft.com/office/drawing/2014/main" id="{ABC6E835-EE23-4C19-9ABD-3FD6485DEEE1}"/>
              </a:ext>
            </a:extLst>
          </p:cNvPr>
          <p:cNvSpPr/>
          <p:nvPr/>
        </p:nvSpPr>
        <p:spPr>
          <a:xfrm>
            <a:off x="312837" y="4996295"/>
            <a:ext cx="3382402" cy="491814"/>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2745" kern="0">
                <a:gradFill>
                  <a:gsLst>
                    <a:gs pos="0">
                      <a:srgbClr val="FFFFFF"/>
                    </a:gs>
                    <a:gs pos="100000">
                      <a:srgbClr val="FFFFFF"/>
                    </a:gs>
                  </a:gsLst>
                  <a:lin ang="5400000" scaled="0"/>
                </a:gradFill>
                <a:latin typeface="Segoe UI"/>
                <a:cs typeface="Segoe UI" pitchFamily="34" charset="0"/>
              </a:rPr>
              <a:t>Customer example</a:t>
            </a:r>
          </a:p>
        </p:txBody>
      </p:sp>
      <p:pic>
        <p:nvPicPr>
          <p:cNvPr id="1026" name="Picture 2" descr="Image result for road icon">
            <a:extLst>
              <a:ext uri="{FF2B5EF4-FFF2-40B4-BE49-F238E27FC236}">
                <a16:creationId xmlns:a16="http://schemas.microsoft.com/office/drawing/2014/main" id="{48E6B510-0F31-468F-9705-9B250608F781}"/>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6385" y="351164"/>
            <a:ext cx="749617" cy="558314"/>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56A357A-7D4A-4243-A88E-BECFD1D046F8}"/>
              </a:ext>
            </a:extLst>
          </p:cNvPr>
          <p:cNvGrpSpPr/>
          <p:nvPr/>
        </p:nvGrpSpPr>
        <p:grpSpPr>
          <a:xfrm>
            <a:off x="4249182" y="388184"/>
            <a:ext cx="5805897" cy="558320"/>
            <a:chOff x="4334386" y="395471"/>
            <a:chExt cx="5922317" cy="569515"/>
          </a:xfrm>
        </p:grpSpPr>
        <p:sp>
          <p:nvSpPr>
            <p:cNvPr id="77" name="Rectangle 76">
              <a:extLst>
                <a:ext uri="{FF2B5EF4-FFF2-40B4-BE49-F238E27FC236}">
                  <a16:creationId xmlns:a16="http://schemas.microsoft.com/office/drawing/2014/main" id="{AD52D645-5080-4510-B41B-C4D39B9B1B3B}"/>
                </a:ext>
              </a:extLst>
            </p:cNvPr>
            <p:cNvSpPr/>
            <p:nvPr/>
          </p:nvSpPr>
          <p:spPr>
            <a:xfrm>
              <a:off x="4938150" y="395471"/>
              <a:ext cx="5318553" cy="569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3200" kern="0">
                  <a:gradFill>
                    <a:gsLst>
                      <a:gs pos="0">
                        <a:srgbClr val="FFFFFF"/>
                      </a:gs>
                      <a:gs pos="100000">
                        <a:srgbClr val="FFFFFF"/>
                      </a:gs>
                    </a:gsLst>
                    <a:lin ang="5400000" scaled="0"/>
                  </a:gradFill>
                  <a:latin typeface="Segoe UI"/>
                  <a:cs typeface="Segoe UI" pitchFamily="34" charset="0"/>
                </a:rPr>
                <a:t>Solution</a:t>
              </a:r>
              <a:endParaRPr lang="en-US" sz="2000" b="1" kern="0">
                <a:solidFill>
                  <a:srgbClr val="9BF00B">
                    <a:lumMod val="75000"/>
                  </a:srgbClr>
                </a:solidFill>
                <a:latin typeface="Segoe UI Semibold"/>
                <a:cs typeface="Segoe UI Semibold" panose="020B0502040204020203" pitchFamily="34" charset="0"/>
              </a:endParaRPr>
            </a:p>
          </p:txBody>
        </p:sp>
        <p:pic>
          <p:nvPicPr>
            <p:cNvPr id="1028" name="Picture 4" descr="See the source image">
              <a:extLst>
                <a:ext uri="{FF2B5EF4-FFF2-40B4-BE49-F238E27FC236}">
                  <a16:creationId xmlns:a16="http://schemas.microsoft.com/office/drawing/2014/main" id="{EEABFCE9-EA0C-4A98-A8B8-8C838AD66327}"/>
                </a:ext>
              </a:extLst>
            </p:cNvPr>
            <p:cNvPicPr>
              <a:picLocks noChangeAspect="1" noChangeArrowheads="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34386" y="395471"/>
              <a:ext cx="569515" cy="569515"/>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75C87E3B-68AF-42FE-BC35-E0C70468820D}"/>
              </a:ext>
            </a:extLst>
          </p:cNvPr>
          <p:cNvSpPr/>
          <p:nvPr/>
        </p:nvSpPr>
        <p:spPr bwMode="auto">
          <a:xfrm>
            <a:off x="296385" y="336810"/>
            <a:ext cx="3398855" cy="4381488"/>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032B6FB3-D0E8-4E01-9FDC-B7CC5728A2EF}"/>
              </a:ext>
            </a:extLst>
          </p:cNvPr>
          <p:cNvPicPr>
            <a:picLocks noChangeAspect="1"/>
          </p:cNvPicPr>
          <p:nvPr/>
        </p:nvPicPr>
        <p:blipFill>
          <a:blip r:embed="rId11">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50676" y="2336539"/>
            <a:ext cx="1319539" cy="1319539"/>
          </a:xfrm>
          <a:prstGeom prst="rect">
            <a:avLst/>
          </a:prstGeom>
        </p:spPr>
      </p:pic>
      <p:pic>
        <p:nvPicPr>
          <p:cNvPr id="21" name="Graphic 20">
            <a:extLst>
              <a:ext uri="{FF2B5EF4-FFF2-40B4-BE49-F238E27FC236}">
                <a16:creationId xmlns:a16="http://schemas.microsoft.com/office/drawing/2014/main" id="{0FF49DF9-6F6E-41BB-93A5-7ADF26EF03C7}"/>
              </a:ext>
            </a:extLst>
          </p:cNvPr>
          <p:cNvPicPr>
            <a:picLocks noChangeAspect="1"/>
          </p:cNvPicPr>
          <p:nvPr/>
        </p:nvPicPr>
        <p:blipFill>
          <a:blip r:embed="rId13">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47867" y="4718298"/>
            <a:ext cx="1319539" cy="1319539"/>
          </a:xfrm>
          <a:prstGeom prst="rect">
            <a:avLst/>
          </a:prstGeom>
        </p:spPr>
      </p:pic>
      <p:sp>
        <p:nvSpPr>
          <p:cNvPr id="23" name="Rectangle 22">
            <a:extLst>
              <a:ext uri="{FF2B5EF4-FFF2-40B4-BE49-F238E27FC236}">
                <a16:creationId xmlns:a16="http://schemas.microsoft.com/office/drawing/2014/main" id="{EF658551-98D5-485F-B6DB-772C0B4B3635}"/>
              </a:ext>
            </a:extLst>
          </p:cNvPr>
          <p:cNvSpPr/>
          <p:nvPr/>
        </p:nvSpPr>
        <p:spPr bwMode="auto">
          <a:xfrm>
            <a:off x="4141466" y="388184"/>
            <a:ext cx="7872688" cy="6258211"/>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10C57CBA-3224-4CE5-BC24-411FA727BECA}"/>
              </a:ext>
            </a:extLst>
          </p:cNvPr>
          <p:cNvSpPr/>
          <p:nvPr/>
        </p:nvSpPr>
        <p:spPr bwMode="auto">
          <a:xfrm>
            <a:off x="312837" y="4996295"/>
            <a:ext cx="3382402" cy="1650100"/>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2" name="Graphic 21">
            <a:extLst>
              <a:ext uri="{FF2B5EF4-FFF2-40B4-BE49-F238E27FC236}">
                <a16:creationId xmlns:a16="http://schemas.microsoft.com/office/drawing/2014/main" id="{569365AE-4A01-4A53-B1B2-31B70608AF5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452535" y="647823"/>
            <a:ext cx="1234119" cy="1234119"/>
          </a:xfrm>
          <a:prstGeom prst="rect">
            <a:avLst/>
          </a:prstGeom>
        </p:spPr>
      </p:pic>
    </p:spTree>
    <p:extLst>
      <p:ext uri="{BB962C8B-B14F-4D97-AF65-F5344CB8AC3E}">
        <p14:creationId xmlns:p14="http://schemas.microsoft.com/office/powerpoint/2010/main" val="41958104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graphicEl>
                                              <a:dgm id="{0664ED57-19E0-48AA-8845-F92AB19CB7C2}"/>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graphicEl>
                                              <a:dgm id="{2F012053-EABA-4BFF-BD4C-ACCB269D88EC}"/>
                                            </p:graphic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graphicEl>
                                              <a:dgm id="{5B5A01E4-2218-4D94-81CE-0694A833D0EA}"/>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graphicEl>
                                              <a:dgm id="{22CC0818-BA99-4BF6-9CA5-E0DDF87981DB}"/>
                                            </p:graphic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55" grpId="0"/>
      <p:bldGraphic spid="3" grpId="0" uiExpand="1">
        <p:bldSub>
          <a:bldDgm bld="one"/>
        </p:bldSub>
      </p:bldGraphic>
      <p:bldP spid="78" grpId="0" animBg="1"/>
      <p:bldP spid="2" grpId="0" animBg="1"/>
      <p:bldP spid="23" grpId="0" animBg="1"/>
      <p:bldP spid="2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3B947-456A-465A-8C21-6285376E5468}"/>
              </a:ext>
            </a:extLst>
          </p:cNvPr>
          <p:cNvSpPr>
            <a:spLocks noGrp="1"/>
          </p:cNvSpPr>
          <p:nvPr>
            <p:ph type="title"/>
          </p:nvPr>
        </p:nvSpPr>
        <p:spPr/>
        <p:txBody>
          <a:bodyPr/>
          <a:lstStyle/>
          <a:p>
            <a:r>
              <a:rPr lang="en-US" dirty="0"/>
              <a:t>TODO: IaaS vs PaaS slide</a:t>
            </a:r>
          </a:p>
        </p:txBody>
      </p:sp>
    </p:spTree>
    <p:extLst>
      <p:ext uri="{BB962C8B-B14F-4D97-AF65-F5344CB8AC3E}">
        <p14:creationId xmlns:p14="http://schemas.microsoft.com/office/powerpoint/2010/main" val="2628922604"/>
      </p:ext>
    </p:extLst>
  </p:cSld>
  <p:clrMapOvr>
    <a:masterClrMapping/>
  </p:clrMapOvr>
  <p:transition>
    <p:fade/>
  </p:transition>
</p:sld>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10.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1.xml><?xml version="1.0" encoding="utf-8"?>
<a:theme xmlns:a="http://schemas.openxmlformats.org/drawingml/2006/main" name="4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82071C61-471D-4D0D-AFC7-8371E4605299}"/>
    </a:ext>
  </a:extLst>
</a:theme>
</file>

<file path=ppt/theme/theme12.xml><?xml version="1.0" encoding="utf-8"?>
<a:theme xmlns:a="http://schemas.openxmlformats.org/drawingml/2006/main" name="5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174388F2-2591-4B7D-8328-93F15314226E}"/>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50203_Microsoft_Ignite_Template">
  <a:themeElements>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3.xml><?xml version="1.0" encoding="utf-8"?>
<a:theme xmlns:a="http://schemas.openxmlformats.org/drawingml/2006/main" name="3_WHITE TEMPLATE">
  <a:themeElements>
    <a:clrScheme name="Custom 11">
      <a:dk1>
        <a:srgbClr val="505050"/>
      </a:dk1>
      <a:lt1>
        <a:srgbClr val="FFFFFF"/>
      </a:lt1>
      <a:dk2>
        <a:srgbClr val="0078D7"/>
      </a:dk2>
      <a:lt2>
        <a:srgbClr val="F4F4F4"/>
      </a:lt2>
      <a:accent1>
        <a:srgbClr val="000000"/>
      </a:accent1>
      <a:accent2>
        <a:srgbClr val="505050"/>
      </a:accent2>
      <a:accent3>
        <a:srgbClr val="ADAEB0"/>
      </a:accent3>
      <a:accent4>
        <a:srgbClr val="CCCCCC"/>
      </a:accent4>
      <a:accent5>
        <a:srgbClr val="5F5F5F"/>
      </a:accent5>
      <a:accent6>
        <a:srgbClr val="4D4D4D"/>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4.xml><?xml version="1.0" encoding="utf-8"?>
<a:theme xmlns:a="http://schemas.openxmlformats.org/drawingml/2006/main" name="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6.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AEB6A220-D3E4-4830-8B9A-48AE03D28185}"/>
    </a:ext>
  </a:extLst>
</a:theme>
</file>

<file path=ppt/theme/theme7.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8.xml><?xml version="1.0" encoding="utf-8"?>
<a:theme xmlns:a="http://schemas.openxmlformats.org/drawingml/2006/main" name="2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26" ma:contentTypeDescription="" ma:contentTypeScope="" ma:versionID="c8759e92857812bc9b3f43044e235f59">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11717c46bd241e05dcfc96b6b635e9e1"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Control xmlns="http://schemas.microsoft.com/VisualStudio/2011/storyboarding/control">
  <Id Name="System.Storyboarding.Icons.User" Revision="1" Stencil="System.Storyboarding.Icons" StencilVersion="0.1"/>
</Control>
</file>

<file path=customXml/item3.xml><?xml version="1.0" encoding="utf-8"?>
<Control xmlns="http://schemas.microsoft.com/VisualStudio/2011/storyboarding/control">
  <Id Name="System.Storyboarding.Icons.User" Revision="1" Stencil="System.Storyboarding.Icons" StencilVersion="0.1"/>
</Control>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p:properties xmlns:p="http://schemas.microsoft.com/office/2006/metadata/properties" xmlns:xsi="http://www.w3.org/2001/XMLSchema-instance" xmlns:pc="http://schemas.microsoft.com/office/infopath/2007/PartnerControls">
  <documentManagement>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2018-09-28T00:00:00+00:00</Event_x0020_End_x0020_Dat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TermInfo xmlns="http://schemas.microsoft.com/office/infopath/2007/PartnerControls">
          <TermName xmlns="http://schemas.microsoft.com/office/infopath/2007/PartnerControls">Orange County Convention Center</TermName>
          <TermId xmlns="http://schemas.microsoft.com/office/infopath/2007/PartnerControls">bd993e89-aa48-4695-84e0-3b53e88b1a79</TermId>
        </TermInfo>
      </Term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c4b02e5b2c48420dbed84c0f2f02e9a3>
    <Event_x0020_Start_x0020_Date xmlns="5a4b3278-325d-441a-b38f-6f1926bc734e">2018-09-24T00:00:00+00:00</Event_x0020_Start_x0020_Dat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11111111-1111-1111-1111-111111111111</TermId>
        </TermInfo>
      </Terms>
    </TaxKeywordTaxHTField>
    <j129f3114929433a812312450a84994c xmlns="5a4b3278-325d-441a-b38f-6f1926bc734e">
      <Terms xmlns="http://schemas.microsoft.com/office/infopath/2007/PartnerControls"/>
    </j129f3114929433a812312450a84994c>
    <TaxCatchAll xmlns="230e9df3-be65-4c73-a93b-d1236ebd677e">
      <Value>88</Value>
      <Value>87</Value>
      <Value>36</Value>
      <Value>35</Value>
    </TaxCatchAll>
    <e1750f71052543bd8c4d7217e9f56da0 xmlns="5a4b3278-325d-441a-b38f-6f1926bc734e">
      <Terms xmlns="http://schemas.microsoft.com/office/infopath/2007/PartnerControls"/>
    </e1750f71052543bd8c4d7217e9f56da0>
  </documentManagement>
</p:properties>
</file>

<file path=customXml/itemProps1.xml><?xml version="1.0" encoding="utf-8"?>
<ds:datastoreItem xmlns:ds="http://schemas.openxmlformats.org/officeDocument/2006/customXml" ds:itemID="{8C70D330-83C3-4296-815C-1D543D43A8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3.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4.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5.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5a4b3278-325d-441a-b38f-6f1926bc734e"/>
    <ds:schemaRef ds:uri="http://schemas.microsoft.com/sharepoint/v3"/>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Microsoft_Ignite_2018_16x9_Breakout_Template</Template>
  <TotalTime>14311</TotalTime>
  <Words>5994</Words>
  <Application>Microsoft Office PowerPoint</Application>
  <PresentationFormat>Widescreen</PresentationFormat>
  <Paragraphs>1002</Paragraphs>
  <Slides>67</Slides>
  <Notes>27</Notes>
  <HiddenSlides>5</HiddenSlides>
  <MMClips>0</MMClips>
  <ScaleCrop>false</ScaleCrop>
  <HeadingPairs>
    <vt:vector size="6" baseType="variant">
      <vt:variant>
        <vt:lpstr>Fonts Used</vt:lpstr>
      </vt:variant>
      <vt:variant>
        <vt:i4>12</vt:i4>
      </vt:variant>
      <vt:variant>
        <vt:lpstr>Theme</vt:lpstr>
      </vt:variant>
      <vt:variant>
        <vt:i4>12</vt:i4>
      </vt:variant>
      <vt:variant>
        <vt:lpstr>Slide Titles</vt:lpstr>
      </vt:variant>
      <vt:variant>
        <vt:i4>67</vt:i4>
      </vt:variant>
    </vt:vector>
  </HeadingPairs>
  <TitlesOfParts>
    <vt:vector size="91" baseType="lpstr">
      <vt:lpstr>Arial</vt:lpstr>
      <vt:lpstr>Calibri</vt:lpstr>
      <vt:lpstr>Calibri Light</vt:lpstr>
      <vt:lpstr>Consolas</vt:lpstr>
      <vt:lpstr>Lucida Console</vt:lpstr>
      <vt:lpstr>Segoe Pro</vt:lpstr>
      <vt:lpstr>Segoe UI</vt:lpstr>
      <vt:lpstr>Segoe UI </vt:lpstr>
      <vt:lpstr>Segoe UI Light</vt:lpstr>
      <vt:lpstr>Segoe UI Semibold</vt:lpstr>
      <vt:lpstr>Segoe UI Semilight</vt:lpstr>
      <vt:lpstr>Wingdings</vt:lpstr>
      <vt:lpstr>5-50203_Microsoft_Ignite_Template</vt:lpstr>
      <vt:lpstr>1_5-50203_Microsoft_Ignite_Template</vt:lpstr>
      <vt:lpstr>3_WHITE TEMPLATE</vt:lpstr>
      <vt:lpstr>WHITE TEMPLATE</vt:lpstr>
      <vt:lpstr>9-51052_Microsoft_Ready_Template_Light</vt:lpstr>
      <vt:lpstr>1_9-51052_Microsoft_Ready_Template_Light</vt:lpstr>
      <vt:lpstr>2_Dynamics 365</vt:lpstr>
      <vt:lpstr>2_9-51052_Microsoft_Ready_Template_Light</vt:lpstr>
      <vt:lpstr>Office Theme</vt:lpstr>
      <vt:lpstr>1_WHITE TEMPLATE</vt:lpstr>
      <vt:lpstr>4_Dynamics 365</vt:lpstr>
      <vt:lpstr>5_WHITE TEMPLATE</vt:lpstr>
      <vt:lpstr>The Azure SQL Workshop</vt:lpstr>
      <vt:lpstr>PowerPoint Presentation</vt:lpstr>
      <vt:lpstr>The Azure SQL Workshop</vt:lpstr>
      <vt:lpstr>00 – Prerequisites</vt:lpstr>
      <vt:lpstr>01 – Introduction to Azure SQL</vt:lpstr>
      <vt:lpstr>History of Azure SQL</vt:lpstr>
      <vt:lpstr>Azure SQL  </vt:lpstr>
      <vt:lpstr>Azure SQL virtual machines</vt:lpstr>
      <vt:lpstr>TODO: IaaS vs PaaS slide</vt:lpstr>
      <vt:lpstr>IaaS vs PaaS</vt:lpstr>
      <vt:lpstr>Azure SQL managed instance</vt:lpstr>
      <vt:lpstr>Azure SQL Database</vt:lpstr>
      <vt:lpstr>Azure SQL  </vt:lpstr>
      <vt:lpstr>Deploy and Configure Azure SQL</vt:lpstr>
      <vt:lpstr>Deployment methods</vt:lpstr>
      <vt:lpstr>SQL Server: Configuration choices during deployment</vt:lpstr>
      <vt:lpstr>First steps</vt:lpstr>
      <vt:lpstr>PowerPoint Presentation</vt:lpstr>
      <vt:lpstr>General Purpose </vt:lpstr>
      <vt:lpstr>Business Critical</vt:lpstr>
      <vt:lpstr>Hyperscale</vt:lpstr>
      <vt:lpstr>General Purpose</vt:lpstr>
      <vt:lpstr> </vt:lpstr>
      <vt:lpstr>Business Critical</vt:lpstr>
      <vt:lpstr>Hyperscale</vt:lpstr>
      <vt:lpstr> </vt:lpstr>
      <vt:lpstr> </vt:lpstr>
      <vt:lpstr>PowerPoint Presentation</vt:lpstr>
      <vt:lpstr>Challenges with sporadic or unpredictable usage</vt:lpstr>
      <vt:lpstr>When is elastic pools the right choice?</vt:lpstr>
      <vt:lpstr>Cutting costs – AHB and RC</vt:lpstr>
      <vt:lpstr>Backup &amp; Restore</vt:lpstr>
      <vt:lpstr>Hardware</vt:lpstr>
      <vt:lpstr>Networking options</vt:lpstr>
      <vt:lpstr>Data source</vt:lpstr>
      <vt:lpstr>Collation</vt:lpstr>
      <vt:lpstr>Time zone</vt:lpstr>
      <vt:lpstr>Advanced Data Security (ADS)</vt:lpstr>
      <vt:lpstr>Terms and Privacy</vt:lpstr>
      <vt:lpstr>Verify Deployment</vt:lpstr>
      <vt:lpstr>Initial connect</vt:lpstr>
      <vt:lpstr>Verify deployment queries</vt:lpstr>
      <vt:lpstr>Deploy and Configure Azure SQL</vt:lpstr>
      <vt:lpstr>Activity 1.1???</vt:lpstr>
      <vt:lpstr>Determine what features exist</vt:lpstr>
      <vt:lpstr>Configure SQL Server</vt:lpstr>
      <vt:lpstr>Deploy databases</vt:lpstr>
      <vt:lpstr>Configure databases</vt:lpstr>
      <vt:lpstr>Load data</vt:lpstr>
      <vt:lpstr>Migrate from legacy SQL Server</vt:lpstr>
      <vt:lpstr>Deploy and Configure Azure SQL</vt:lpstr>
      <vt:lpstr>Activity 1.2???</vt:lpstr>
      <vt:lpstr>FAQs</vt:lpstr>
      <vt:lpstr>02 – Security</vt:lpstr>
      <vt:lpstr>04 – Performance</vt:lpstr>
      <vt:lpstr>Performance Capabilities and Tasks</vt:lpstr>
      <vt:lpstr>Azure SQL Performance Capabilities</vt:lpstr>
      <vt:lpstr>Configuring and Maintaining for Performance</vt:lpstr>
      <vt:lpstr>Monitoring and Troubleshooting Performance</vt:lpstr>
      <vt:lpstr>Common Performance Scenarios</vt:lpstr>
      <vt:lpstr>New Performance Scenarios</vt:lpstr>
      <vt:lpstr>Accelerating and Tuning Performance</vt:lpstr>
      <vt:lpstr>Intelligent Performance</vt:lpstr>
      <vt:lpstr>Automatic Tuning with Azure SQL Database</vt:lpstr>
      <vt:lpstr>04 – Availability</vt:lpstr>
      <vt:lpstr>05 – Putting it all together</vt:lpstr>
      <vt:lpstr>Next Steps for SQL Server 2019</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dc:subject>
  <dc:creator>Brieanne Vanderpool</dc:creator>
  <cp:keywords>Microsoft Ignite</cp:keywords>
  <dc:description/>
  <cp:lastModifiedBy>Bob Ward</cp:lastModifiedBy>
  <cp:revision>76</cp:revision>
  <dcterms:created xsi:type="dcterms:W3CDTF">2018-08-10T17:04:28Z</dcterms:created>
  <dcterms:modified xsi:type="dcterms:W3CDTF">2020-02-19T17:20:28Z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87;#Microsoft Ignite|9323c522-fe4b-4922-816b-10a1920d7afb</vt:lpwstr>
  </property>
  <property fmtid="{D5CDD505-2E9C-101B-9397-08002B2CF9AE}" pid="21" name="Event Name">
    <vt:lpwstr>35;#Microsoft Ignite|9323c522-fe4b-4922-816b-10a1920d7afb</vt:lpwstr>
  </property>
  <property fmtid="{D5CDD505-2E9C-101B-9397-08002B2CF9AE}" pid="22" name="Audience1">
    <vt:lpwstr/>
  </property>
</Properties>
</file>